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6" r:id="rId2"/>
    <p:sldId id="267" r:id="rId3"/>
    <p:sldId id="268" r:id="rId4"/>
    <p:sldId id="271" r:id="rId5"/>
    <p:sldId id="269" r:id="rId6"/>
    <p:sldId id="272" r:id="rId7"/>
    <p:sldId id="273" r:id="rId8"/>
    <p:sldId id="274" r:id="rId9"/>
    <p:sldId id="275" r:id="rId10"/>
    <p:sldId id="276" r:id="rId11"/>
    <p:sldId id="256" r:id="rId12"/>
    <p:sldId id="257" r:id="rId13"/>
    <p:sldId id="258" r:id="rId14"/>
    <p:sldId id="286" r:id="rId15"/>
    <p:sldId id="285" r:id="rId16"/>
    <p:sldId id="260" r:id="rId17"/>
    <p:sldId id="262" r:id="rId18"/>
    <p:sldId id="287" r:id="rId19"/>
    <p:sldId id="288" r:id="rId20"/>
    <p:sldId id="289" r:id="rId21"/>
    <p:sldId id="284" r:id="rId22"/>
    <p:sldId id="261" r:id="rId23"/>
    <p:sldId id="263" r:id="rId24"/>
    <p:sldId id="292" r:id="rId25"/>
    <p:sldId id="293" r:id="rId26"/>
    <p:sldId id="294" r:id="rId27"/>
    <p:sldId id="296" r:id="rId28"/>
    <p:sldId id="297" r:id="rId29"/>
    <p:sldId id="298" r:id="rId30"/>
    <p:sldId id="300" r:id="rId31"/>
    <p:sldId id="299" r:id="rId32"/>
    <p:sldId id="280" r:id="rId33"/>
    <p:sldId id="290" r:id="rId34"/>
    <p:sldId id="291" r:id="rId35"/>
    <p:sldId id="282" r:id="rId36"/>
    <p:sldId id="279" r:id="rId37"/>
    <p:sldId id="28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972C1A-A986-4567-989E-2C223F40F5C9}">
          <p14:sldIdLst>
            <p14:sldId id="266"/>
            <p14:sldId id="267"/>
            <p14:sldId id="268"/>
            <p14:sldId id="271"/>
            <p14:sldId id="269"/>
            <p14:sldId id="272"/>
            <p14:sldId id="273"/>
            <p14:sldId id="274"/>
            <p14:sldId id="275"/>
            <p14:sldId id="276"/>
            <p14:sldId id="256"/>
            <p14:sldId id="257"/>
            <p14:sldId id="258"/>
            <p14:sldId id="286"/>
            <p14:sldId id="285"/>
            <p14:sldId id="260"/>
            <p14:sldId id="262"/>
          </p14:sldIdLst>
        </p14:section>
        <p14:section name="Untitled Section" id="{059AEC5F-08FE-474D-B361-D0E749FECC2F}">
          <p14:sldIdLst>
            <p14:sldId id="287"/>
            <p14:sldId id="288"/>
            <p14:sldId id="289"/>
            <p14:sldId id="284"/>
            <p14:sldId id="261"/>
            <p14:sldId id="263"/>
            <p14:sldId id="292"/>
            <p14:sldId id="293"/>
            <p14:sldId id="294"/>
            <p14:sldId id="296"/>
            <p14:sldId id="297"/>
            <p14:sldId id="298"/>
            <p14:sldId id="300"/>
            <p14:sldId id="299"/>
          </p14:sldIdLst>
        </p14:section>
        <p14:section name="Untitled Section" id="{43D4303D-3F9C-4CFC-A0A5-B4BFA9233A4B}">
          <p14:sldIdLst>
            <p14:sldId id="280"/>
            <p14:sldId id="290"/>
            <p14:sldId id="291"/>
            <p14:sldId id="282"/>
            <p14:sldId id="279"/>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7C7A25-4C62-4EDC-BD42-6EB370B635E4}" v="17" dt="2023-07-08T09:18:10.6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5" d="100"/>
          <a:sy n="85" d="100"/>
        </p:scale>
        <p:origin x="1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yed roman" userId="f296e0838537fabf" providerId="LiveId" clId="{DE7C7A25-4C62-4EDC-BD42-6EB370B635E4}"/>
    <pc:docChg chg="undo custSel addSld delSld modSld sldOrd addSection modSection">
      <pc:chgData name="syed roman" userId="f296e0838537fabf" providerId="LiveId" clId="{DE7C7A25-4C62-4EDC-BD42-6EB370B635E4}" dt="2023-07-08T09:24:11.478" v="1189" actId="20577"/>
      <pc:docMkLst>
        <pc:docMk/>
      </pc:docMkLst>
      <pc:sldChg chg="modSp mod">
        <pc:chgData name="syed roman" userId="f296e0838537fabf" providerId="LiveId" clId="{DE7C7A25-4C62-4EDC-BD42-6EB370B635E4}" dt="2023-07-08T08:59:22.726" v="805" actId="5793"/>
        <pc:sldMkLst>
          <pc:docMk/>
          <pc:sldMk cId="1195087618" sldId="256"/>
        </pc:sldMkLst>
        <pc:spChg chg="mod">
          <ac:chgData name="syed roman" userId="f296e0838537fabf" providerId="LiveId" clId="{DE7C7A25-4C62-4EDC-BD42-6EB370B635E4}" dt="2023-07-08T08:59:22.726" v="805" actId="5793"/>
          <ac:spMkLst>
            <pc:docMk/>
            <pc:sldMk cId="1195087618" sldId="256"/>
            <ac:spMk id="3" creationId="{00000000-0000-0000-0000-000000000000}"/>
          </ac:spMkLst>
        </pc:spChg>
      </pc:sldChg>
      <pc:sldChg chg="addSp delSp modSp mod setBg setClrOvrMap">
        <pc:chgData name="syed roman" userId="f296e0838537fabf" providerId="LiveId" clId="{DE7C7A25-4C62-4EDC-BD42-6EB370B635E4}" dt="2023-07-08T09:20:21.235" v="1072" actId="20577"/>
        <pc:sldMkLst>
          <pc:docMk/>
          <pc:sldMk cId="4039709817" sldId="263"/>
        </pc:sldMkLst>
        <pc:spChg chg="mod">
          <ac:chgData name="syed roman" userId="f296e0838537fabf" providerId="LiveId" clId="{DE7C7A25-4C62-4EDC-BD42-6EB370B635E4}" dt="2023-07-08T09:18:14.918" v="1015" actId="26606"/>
          <ac:spMkLst>
            <pc:docMk/>
            <pc:sldMk cId="4039709817" sldId="263"/>
            <ac:spMk id="2" creationId="{00000000-0000-0000-0000-000000000000}"/>
          </ac:spMkLst>
        </pc:spChg>
        <pc:spChg chg="add del mod">
          <ac:chgData name="syed roman" userId="f296e0838537fabf" providerId="LiveId" clId="{DE7C7A25-4C62-4EDC-BD42-6EB370B635E4}" dt="2023-07-08T09:20:21.235" v="1072" actId="20577"/>
          <ac:spMkLst>
            <pc:docMk/>
            <pc:sldMk cId="4039709817" sldId="263"/>
            <ac:spMk id="3" creationId="{00000000-0000-0000-0000-000000000000}"/>
          </ac:spMkLst>
        </pc:spChg>
        <pc:spChg chg="add del">
          <ac:chgData name="syed roman" userId="f296e0838537fabf" providerId="LiveId" clId="{DE7C7A25-4C62-4EDC-BD42-6EB370B635E4}" dt="2023-07-08T09:18:14.918" v="1015" actId="26606"/>
          <ac:spMkLst>
            <pc:docMk/>
            <pc:sldMk cId="4039709817" sldId="263"/>
            <ac:spMk id="13" creationId="{F9ED434F-8767-46CC-B26B-5AF62FF01E66}"/>
          </ac:spMkLst>
        </pc:spChg>
        <pc:grpChg chg="add del">
          <ac:chgData name="syed roman" userId="f296e0838537fabf" providerId="LiveId" clId="{DE7C7A25-4C62-4EDC-BD42-6EB370B635E4}" dt="2023-07-08T09:18:14.918" v="1015" actId="26606"/>
          <ac:grpSpMkLst>
            <pc:docMk/>
            <pc:sldMk cId="4039709817" sldId="263"/>
            <ac:grpSpMk id="9" creationId="{2F448CB3-7B4F-45D7-B7C0-DF553DF61453}"/>
          </ac:grpSpMkLst>
        </pc:grpChg>
        <pc:graphicFrameChg chg="add del mod">
          <ac:chgData name="syed roman" userId="f296e0838537fabf" providerId="LiveId" clId="{DE7C7A25-4C62-4EDC-BD42-6EB370B635E4}" dt="2023-07-08T09:18:14.918" v="1015" actId="26606"/>
          <ac:graphicFrameMkLst>
            <pc:docMk/>
            <pc:sldMk cId="4039709817" sldId="263"/>
            <ac:graphicFrameMk id="5" creationId="{6C95C0CF-1E64-B189-9CC3-8A5ED8CB6C5E}"/>
          </ac:graphicFrameMkLst>
        </pc:graphicFrameChg>
      </pc:sldChg>
      <pc:sldChg chg="modSp mod">
        <pc:chgData name="syed roman" userId="f296e0838537fabf" providerId="LiveId" clId="{DE7C7A25-4C62-4EDC-BD42-6EB370B635E4}" dt="2023-07-08T09:24:11.478" v="1189" actId="20577"/>
        <pc:sldMkLst>
          <pc:docMk/>
          <pc:sldMk cId="2538244383" sldId="268"/>
        </pc:sldMkLst>
        <pc:spChg chg="mod">
          <ac:chgData name="syed roman" userId="f296e0838537fabf" providerId="LiveId" clId="{DE7C7A25-4C62-4EDC-BD42-6EB370B635E4}" dt="2023-07-08T09:24:11.478" v="1189" actId="20577"/>
          <ac:spMkLst>
            <pc:docMk/>
            <pc:sldMk cId="2538244383" sldId="268"/>
            <ac:spMk id="3" creationId="{190C1A39-F963-26E6-C8B2-76356EE9BA5D}"/>
          </ac:spMkLst>
        </pc:spChg>
      </pc:sldChg>
      <pc:sldChg chg="modSp mod">
        <pc:chgData name="syed roman" userId="f296e0838537fabf" providerId="LiveId" clId="{DE7C7A25-4C62-4EDC-BD42-6EB370B635E4}" dt="2023-07-08T08:55:54.021" v="798" actId="20577"/>
        <pc:sldMkLst>
          <pc:docMk/>
          <pc:sldMk cId="1800945663" sldId="272"/>
        </pc:sldMkLst>
        <pc:spChg chg="mod">
          <ac:chgData name="syed roman" userId="f296e0838537fabf" providerId="LiveId" clId="{DE7C7A25-4C62-4EDC-BD42-6EB370B635E4}" dt="2023-07-08T08:55:54.021" v="798" actId="20577"/>
          <ac:spMkLst>
            <pc:docMk/>
            <pc:sldMk cId="1800945663" sldId="272"/>
            <ac:spMk id="4" creationId="{AA4254EA-B07F-5BE5-13F4-D65A274D3C12}"/>
          </ac:spMkLst>
        </pc:spChg>
      </pc:sldChg>
      <pc:sldChg chg="addSp delSp modSp mod setBg addAnim">
        <pc:chgData name="syed roman" userId="f296e0838537fabf" providerId="LiveId" clId="{DE7C7A25-4C62-4EDC-BD42-6EB370B635E4}" dt="2023-07-08T08:57:54.950" v="802"/>
        <pc:sldMkLst>
          <pc:docMk/>
          <pc:sldMk cId="3720618467" sldId="275"/>
        </pc:sldMkLst>
        <pc:spChg chg="mod">
          <ac:chgData name="syed roman" userId="f296e0838537fabf" providerId="LiveId" clId="{DE7C7A25-4C62-4EDC-BD42-6EB370B635E4}" dt="2023-07-08T08:57:54.950" v="801" actId="26606"/>
          <ac:spMkLst>
            <pc:docMk/>
            <pc:sldMk cId="3720618467" sldId="275"/>
            <ac:spMk id="4" creationId="{15103384-7FFE-3A28-3626-E04283C390ED}"/>
          </ac:spMkLst>
        </pc:spChg>
        <pc:spChg chg="add">
          <ac:chgData name="syed roman" userId="f296e0838537fabf" providerId="LiveId" clId="{DE7C7A25-4C62-4EDC-BD42-6EB370B635E4}" dt="2023-07-08T08:57:54.950" v="801" actId="26606"/>
          <ac:spMkLst>
            <pc:docMk/>
            <pc:sldMk cId="3720618467" sldId="275"/>
            <ac:spMk id="13" creationId="{670D6F2B-93AF-47D6-9378-5E54BE0AC69F}"/>
          </ac:spMkLst>
        </pc:spChg>
        <pc:spChg chg="add">
          <ac:chgData name="syed roman" userId="f296e0838537fabf" providerId="LiveId" clId="{DE7C7A25-4C62-4EDC-BD42-6EB370B635E4}" dt="2023-07-08T08:57:54.950" v="801" actId="26606"/>
          <ac:spMkLst>
            <pc:docMk/>
            <pc:sldMk cId="3720618467" sldId="275"/>
            <ac:spMk id="15" creationId="{56981798-4550-46DA-9172-4846E2FB66EC}"/>
          </ac:spMkLst>
        </pc:spChg>
        <pc:spChg chg="add">
          <ac:chgData name="syed roman" userId="f296e0838537fabf" providerId="LiveId" clId="{DE7C7A25-4C62-4EDC-BD42-6EB370B635E4}" dt="2023-07-08T08:57:54.950" v="801" actId="26606"/>
          <ac:spMkLst>
            <pc:docMk/>
            <pc:sldMk cId="3720618467" sldId="275"/>
            <ac:spMk id="17" creationId="{D82EB7D3-3AD8-4ED1-9E1A-2906E14635E3}"/>
          </ac:spMkLst>
        </pc:spChg>
        <pc:spChg chg="add">
          <ac:chgData name="syed roman" userId="f296e0838537fabf" providerId="LiveId" clId="{DE7C7A25-4C62-4EDC-BD42-6EB370B635E4}" dt="2023-07-08T08:57:54.950" v="801" actId="26606"/>
          <ac:spMkLst>
            <pc:docMk/>
            <pc:sldMk cId="3720618467" sldId="275"/>
            <ac:spMk id="19" creationId="{2D529E20-662F-4915-ACD7-970C026FDB7F}"/>
          </ac:spMkLst>
        </pc:spChg>
        <pc:grpChg chg="add">
          <ac:chgData name="syed roman" userId="f296e0838537fabf" providerId="LiveId" clId="{DE7C7A25-4C62-4EDC-BD42-6EB370B635E4}" dt="2023-07-08T08:57:54.950" v="801" actId="26606"/>
          <ac:grpSpMkLst>
            <pc:docMk/>
            <pc:sldMk cId="3720618467" sldId="275"/>
            <ac:grpSpMk id="9" creationId="{6503EB0F-2257-4A3E-A73B-E1DE769B459F}"/>
          </ac:grpSpMkLst>
        </pc:grpChg>
        <pc:picChg chg="add mod">
          <ac:chgData name="syed roman" userId="f296e0838537fabf" providerId="LiveId" clId="{DE7C7A25-4C62-4EDC-BD42-6EB370B635E4}" dt="2023-07-08T08:57:54.950" v="801" actId="26606"/>
          <ac:picMkLst>
            <pc:docMk/>
            <pc:sldMk cId="3720618467" sldId="275"/>
            <ac:picMk id="3" creationId="{0963B5E8-C4F2-7315-C37C-04B99E768FB3}"/>
          </ac:picMkLst>
        </pc:picChg>
        <pc:picChg chg="del">
          <ac:chgData name="syed roman" userId="f296e0838537fabf" providerId="LiveId" clId="{DE7C7A25-4C62-4EDC-BD42-6EB370B635E4}" dt="2023-07-08T08:57:42.315" v="799" actId="478"/>
          <ac:picMkLst>
            <pc:docMk/>
            <pc:sldMk cId="3720618467" sldId="275"/>
            <ac:picMk id="8" creationId="{60151DD0-AEE3-CBFE-65AF-17964ADAE4A0}"/>
          </ac:picMkLst>
        </pc:picChg>
      </pc:sldChg>
      <pc:sldChg chg="ord">
        <pc:chgData name="syed roman" userId="f296e0838537fabf" providerId="LiveId" clId="{DE7C7A25-4C62-4EDC-BD42-6EB370B635E4}" dt="2023-07-08T08:58:23.964" v="804"/>
        <pc:sldMkLst>
          <pc:docMk/>
          <pc:sldMk cId="1809421169" sldId="276"/>
        </pc:sldMkLst>
      </pc:sldChg>
      <pc:sldChg chg="modSp mod">
        <pc:chgData name="syed roman" userId="f296e0838537fabf" providerId="LiveId" clId="{DE7C7A25-4C62-4EDC-BD42-6EB370B635E4}" dt="2023-07-08T09:09:26.784" v="840" actId="1076"/>
        <pc:sldMkLst>
          <pc:docMk/>
          <pc:sldMk cId="1789422777" sldId="279"/>
        </pc:sldMkLst>
        <pc:picChg chg="mod">
          <ac:chgData name="syed roman" userId="f296e0838537fabf" providerId="LiveId" clId="{DE7C7A25-4C62-4EDC-BD42-6EB370B635E4}" dt="2023-07-08T09:09:26.784" v="840" actId="1076"/>
          <ac:picMkLst>
            <pc:docMk/>
            <pc:sldMk cId="1789422777" sldId="279"/>
            <ac:picMk id="5" creationId="{6B32FACA-CA46-8390-67CB-023A15ECF740}"/>
          </ac:picMkLst>
        </pc:picChg>
      </pc:sldChg>
      <pc:sldChg chg="del ord">
        <pc:chgData name="syed roman" userId="f296e0838537fabf" providerId="LiveId" clId="{DE7C7A25-4C62-4EDC-BD42-6EB370B635E4}" dt="2023-07-08T09:15:19.174" v="841" actId="2696"/>
        <pc:sldMkLst>
          <pc:docMk/>
          <pc:sldMk cId="2037583969" sldId="281"/>
        </pc:sldMkLst>
      </pc:sldChg>
      <pc:sldChg chg="addSp delSp modSp mod modClrScheme chgLayout">
        <pc:chgData name="syed roman" userId="f296e0838537fabf" providerId="LiveId" clId="{DE7C7A25-4C62-4EDC-BD42-6EB370B635E4}" dt="2023-07-08T08:51:25.920" v="765" actId="20577"/>
        <pc:sldMkLst>
          <pc:docMk/>
          <pc:sldMk cId="3949869403" sldId="283"/>
        </pc:sldMkLst>
        <pc:spChg chg="mod ord">
          <ac:chgData name="syed roman" userId="f296e0838537fabf" providerId="LiveId" clId="{DE7C7A25-4C62-4EDC-BD42-6EB370B635E4}" dt="2023-07-08T08:46:28.003" v="668" actId="700"/>
          <ac:spMkLst>
            <pc:docMk/>
            <pc:sldMk cId="3949869403" sldId="283"/>
            <ac:spMk id="2" creationId="{897C3701-6002-BB83-D054-F131227F55AA}"/>
          </ac:spMkLst>
        </pc:spChg>
        <pc:spChg chg="mod ord">
          <ac:chgData name="syed roman" userId="f296e0838537fabf" providerId="LiveId" clId="{DE7C7A25-4C62-4EDC-BD42-6EB370B635E4}" dt="2023-07-08T08:51:25.920" v="765" actId="20577"/>
          <ac:spMkLst>
            <pc:docMk/>
            <pc:sldMk cId="3949869403" sldId="283"/>
            <ac:spMk id="3" creationId="{54761391-B1B2-538F-1A15-66B5F7883B04}"/>
          </ac:spMkLst>
        </pc:spChg>
        <pc:spChg chg="add del mod ord">
          <ac:chgData name="syed roman" userId="f296e0838537fabf" providerId="LiveId" clId="{DE7C7A25-4C62-4EDC-BD42-6EB370B635E4}" dt="2023-07-08T08:46:28.003" v="668" actId="700"/>
          <ac:spMkLst>
            <pc:docMk/>
            <pc:sldMk cId="3949869403" sldId="283"/>
            <ac:spMk id="4" creationId="{4408DF13-0ABE-A34C-E8FE-3190FA2F53E4}"/>
          </ac:spMkLst>
        </pc:spChg>
        <pc:spChg chg="add del mod ord">
          <ac:chgData name="syed roman" userId="f296e0838537fabf" providerId="LiveId" clId="{DE7C7A25-4C62-4EDC-BD42-6EB370B635E4}" dt="2023-07-08T08:46:28.003" v="668" actId="700"/>
          <ac:spMkLst>
            <pc:docMk/>
            <pc:sldMk cId="3949869403" sldId="283"/>
            <ac:spMk id="5" creationId="{3A54B983-B68B-07D4-B475-4CD536E8CAFA}"/>
          </ac:spMkLst>
        </pc:spChg>
        <pc:spChg chg="add del mod ord">
          <ac:chgData name="syed roman" userId="f296e0838537fabf" providerId="LiveId" clId="{DE7C7A25-4C62-4EDC-BD42-6EB370B635E4}" dt="2023-07-08T08:46:28.003" v="668" actId="700"/>
          <ac:spMkLst>
            <pc:docMk/>
            <pc:sldMk cId="3949869403" sldId="283"/>
            <ac:spMk id="6" creationId="{A3019C36-0BE6-7DF1-FD87-D59E51E87E59}"/>
          </ac:spMkLst>
        </pc:spChg>
        <pc:spChg chg="add del mod ord">
          <ac:chgData name="syed roman" userId="f296e0838537fabf" providerId="LiveId" clId="{DE7C7A25-4C62-4EDC-BD42-6EB370B635E4}" dt="2023-07-08T08:46:28.003" v="668" actId="700"/>
          <ac:spMkLst>
            <pc:docMk/>
            <pc:sldMk cId="3949869403" sldId="283"/>
            <ac:spMk id="7" creationId="{22FE1613-BE10-609C-0677-B6DC8D6D5CAA}"/>
          </ac:spMkLst>
        </pc:spChg>
        <pc:spChg chg="add del mod ord">
          <ac:chgData name="syed roman" userId="f296e0838537fabf" providerId="LiveId" clId="{DE7C7A25-4C62-4EDC-BD42-6EB370B635E4}" dt="2023-07-08T08:46:28.003" v="668" actId="700"/>
          <ac:spMkLst>
            <pc:docMk/>
            <pc:sldMk cId="3949869403" sldId="283"/>
            <ac:spMk id="8" creationId="{8F5F9EC5-15AB-F31E-8A24-7FA7766E493F}"/>
          </ac:spMkLst>
        </pc:spChg>
        <pc:spChg chg="add del mod ord">
          <ac:chgData name="syed roman" userId="f296e0838537fabf" providerId="LiveId" clId="{DE7C7A25-4C62-4EDC-BD42-6EB370B635E4}" dt="2023-07-08T08:46:28.003" v="668" actId="700"/>
          <ac:spMkLst>
            <pc:docMk/>
            <pc:sldMk cId="3949869403" sldId="283"/>
            <ac:spMk id="9" creationId="{60399311-0001-888A-F05E-FA4E1326996E}"/>
          </ac:spMkLst>
        </pc:spChg>
        <pc:spChg chg="add del mod ord">
          <ac:chgData name="syed roman" userId="f296e0838537fabf" providerId="LiveId" clId="{DE7C7A25-4C62-4EDC-BD42-6EB370B635E4}" dt="2023-07-08T08:46:28.003" v="668" actId="700"/>
          <ac:spMkLst>
            <pc:docMk/>
            <pc:sldMk cId="3949869403" sldId="283"/>
            <ac:spMk id="10" creationId="{97AD8050-033E-8625-9C58-3A2EFBC61243}"/>
          </ac:spMkLst>
        </pc:spChg>
        <pc:spChg chg="add del mod ord">
          <ac:chgData name="syed roman" userId="f296e0838537fabf" providerId="LiveId" clId="{DE7C7A25-4C62-4EDC-BD42-6EB370B635E4}" dt="2023-07-08T08:46:28.003" v="668" actId="700"/>
          <ac:spMkLst>
            <pc:docMk/>
            <pc:sldMk cId="3949869403" sldId="283"/>
            <ac:spMk id="11" creationId="{A5D3BA67-CB40-52E0-1231-BC00BB150D5E}"/>
          </ac:spMkLst>
        </pc:spChg>
      </pc:sldChg>
      <pc:sldChg chg="addSp delSp modSp mod setClrOvrMap">
        <pc:chgData name="syed roman" userId="f296e0838537fabf" providerId="LiveId" clId="{DE7C7A25-4C62-4EDC-BD42-6EB370B635E4}" dt="2023-07-08T09:02:31.131" v="814" actId="26606"/>
        <pc:sldMkLst>
          <pc:docMk/>
          <pc:sldMk cId="1277332557" sldId="288"/>
        </pc:sldMkLst>
        <pc:spChg chg="mod">
          <ac:chgData name="syed roman" userId="f296e0838537fabf" providerId="LiveId" clId="{DE7C7A25-4C62-4EDC-BD42-6EB370B635E4}" dt="2023-07-08T09:02:29.227" v="812" actId="26606"/>
          <ac:spMkLst>
            <pc:docMk/>
            <pc:sldMk cId="1277332557" sldId="288"/>
            <ac:spMk id="2" creationId="{C270CCA8-1B56-E6F1-682F-4C5E26A7ED1D}"/>
          </ac:spMkLst>
        </pc:spChg>
        <pc:spChg chg="mod ord">
          <ac:chgData name="syed roman" userId="f296e0838537fabf" providerId="LiveId" clId="{DE7C7A25-4C62-4EDC-BD42-6EB370B635E4}" dt="2023-07-08T09:02:29.227" v="812" actId="26606"/>
          <ac:spMkLst>
            <pc:docMk/>
            <pc:sldMk cId="1277332557" sldId="288"/>
            <ac:spMk id="3" creationId="{E7451CF3-11C1-3DA9-5E98-40624D289540}"/>
          </ac:spMkLst>
        </pc:spChg>
        <pc:spChg chg="add del">
          <ac:chgData name="syed roman" userId="f296e0838537fabf" providerId="LiveId" clId="{DE7C7A25-4C62-4EDC-BD42-6EB370B635E4}" dt="2023-07-08T09:02:25.734" v="808" actId="26606"/>
          <ac:spMkLst>
            <pc:docMk/>
            <pc:sldMk cId="1277332557" sldId="288"/>
            <ac:spMk id="13" creationId="{643780CE-2BE5-46F6-97B2-60DF30217ED3}"/>
          </ac:spMkLst>
        </pc:spChg>
        <pc:spChg chg="add del">
          <ac:chgData name="syed roman" userId="f296e0838537fabf" providerId="LiveId" clId="{DE7C7A25-4C62-4EDC-BD42-6EB370B635E4}" dt="2023-07-08T09:02:25.734" v="808" actId="26606"/>
          <ac:spMkLst>
            <pc:docMk/>
            <pc:sldMk cId="1277332557" sldId="288"/>
            <ac:spMk id="15" creationId="{61A87A49-68E6-459E-A5A6-46229FF42125}"/>
          </ac:spMkLst>
        </pc:spChg>
        <pc:spChg chg="add del">
          <ac:chgData name="syed roman" userId="f296e0838537fabf" providerId="LiveId" clId="{DE7C7A25-4C62-4EDC-BD42-6EB370B635E4}" dt="2023-07-08T09:02:25.734" v="808" actId="26606"/>
          <ac:spMkLst>
            <pc:docMk/>
            <pc:sldMk cId="1277332557" sldId="288"/>
            <ac:spMk id="17" creationId="{F6ACD5FC-CAFE-48EB-B765-60EED2E052F0}"/>
          </ac:spMkLst>
        </pc:spChg>
        <pc:spChg chg="add del">
          <ac:chgData name="syed roman" userId="f296e0838537fabf" providerId="LiveId" clId="{DE7C7A25-4C62-4EDC-BD42-6EB370B635E4}" dt="2023-07-08T09:02:25.734" v="808" actId="26606"/>
          <ac:spMkLst>
            <pc:docMk/>
            <pc:sldMk cId="1277332557" sldId="288"/>
            <ac:spMk id="19" creationId="{9F33B405-D785-4738-B1C0-6A0AA5E98286}"/>
          </ac:spMkLst>
        </pc:spChg>
        <pc:spChg chg="add del">
          <ac:chgData name="syed roman" userId="f296e0838537fabf" providerId="LiveId" clId="{DE7C7A25-4C62-4EDC-BD42-6EB370B635E4}" dt="2023-07-08T09:02:25.734" v="808" actId="26606"/>
          <ac:spMkLst>
            <pc:docMk/>
            <pc:sldMk cId="1277332557" sldId="288"/>
            <ac:spMk id="21" creationId="{4233DC0E-DE6C-4FB6-A529-51B162641AB8}"/>
          </ac:spMkLst>
        </pc:spChg>
        <pc:spChg chg="add del">
          <ac:chgData name="syed roman" userId="f296e0838537fabf" providerId="LiveId" clId="{DE7C7A25-4C62-4EDC-BD42-6EB370B635E4}" dt="2023-07-08T09:02:25.734" v="808" actId="26606"/>
          <ac:spMkLst>
            <pc:docMk/>
            <pc:sldMk cId="1277332557" sldId="288"/>
            <ac:spMk id="23" creationId="{3870477F-E451-4BC3-863F-0E2FC572884B}"/>
          </ac:spMkLst>
        </pc:spChg>
        <pc:spChg chg="add del">
          <ac:chgData name="syed roman" userId="f296e0838537fabf" providerId="LiveId" clId="{DE7C7A25-4C62-4EDC-BD42-6EB370B635E4}" dt="2023-07-08T09:02:25.734" v="808" actId="26606"/>
          <ac:spMkLst>
            <pc:docMk/>
            <pc:sldMk cId="1277332557" sldId="288"/>
            <ac:spMk id="25" creationId="{B4A81DE1-E2BC-4A31-99EE-71350421B0EA}"/>
          </ac:spMkLst>
        </pc:spChg>
        <pc:spChg chg="add del">
          <ac:chgData name="syed roman" userId="f296e0838537fabf" providerId="LiveId" clId="{DE7C7A25-4C62-4EDC-BD42-6EB370B635E4}" dt="2023-07-08T09:02:26.618" v="810" actId="26606"/>
          <ac:spMkLst>
            <pc:docMk/>
            <pc:sldMk cId="1277332557" sldId="288"/>
            <ac:spMk id="27" creationId="{56981798-4550-46DA-9172-4846E2FB66EC}"/>
          </ac:spMkLst>
        </pc:spChg>
        <pc:spChg chg="add del">
          <ac:chgData name="syed roman" userId="f296e0838537fabf" providerId="LiveId" clId="{DE7C7A25-4C62-4EDC-BD42-6EB370B635E4}" dt="2023-07-08T09:02:26.618" v="810" actId="26606"/>
          <ac:spMkLst>
            <pc:docMk/>
            <pc:sldMk cId="1277332557" sldId="288"/>
            <ac:spMk id="28" creationId="{D82EB7D3-3AD8-4ED1-9E1A-2906E14635E3}"/>
          </ac:spMkLst>
        </pc:spChg>
        <pc:spChg chg="add del">
          <ac:chgData name="syed roman" userId="f296e0838537fabf" providerId="LiveId" clId="{DE7C7A25-4C62-4EDC-BD42-6EB370B635E4}" dt="2023-07-08T09:02:26.618" v="810" actId="26606"/>
          <ac:spMkLst>
            <pc:docMk/>
            <pc:sldMk cId="1277332557" sldId="288"/>
            <ac:spMk id="29" creationId="{2D529E20-662F-4915-ACD7-970C026FDB7F}"/>
          </ac:spMkLst>
        </pc:spChg>
        <pc:spChg chg="add del">
          <ac:chgData name="syed roman" userId="f296e0838537fabf" providerId="LiveId" clId="{DE7C7A25-4C62-4EDC-BD42-6EB370B635E4}" dt="2023-07-08T09:02:29.227" v="812" actId="26606"/>
          <ac:spMkLst>
            <pc:docMk/>
            <pc:sldMk cId="1277332557" sldId="288"/>
            <ac:spMk id="31" creationId="{510C9632-BB6F-48EE-AB65-501878BA5DB6}"/>
          </ac:spMkLst>
        </pc:spChg>
        <pc:spChg chg="add del">
          <ac:chgData name="syed roman" userId="f296e0838537fabf" providerId="LiveId" clId="{DE7C7A25-4C62-4EDC-BD42-6EB370B635E4}" dt="2023-07-08T09:02:29.227" v="812" actId="26606"/>
          <ac:spMkLst>
            <pc:docMk/>
            <pc:sldMk cId="1277332557" sldId="288"/>
            <ac:spMk id="32" creationId="{4EC8AAB6-953B-4D29-9967-3C44D06BB4E8}"/>
          </ac:spMkLst>
        </pc:spChg>
        <pc:spChg chg="add del">
          <ac:chgData name="syed roman" userId="f296e0838537fabf" providerId="LiveId" clId="{DE7C7A25-4C62-4EDC-BD42-6EB370B635E4}" dt="2023-07-08T09:02:29.227" v="812" actId="26606"/>
          <ac:spMkLst>
            <pc:docMk/>
            <pc:sldMk cId="1277332557" sldId="288"/>
            <ac:spMk id="33" creationId="{C89ED458-2326-40DC-9C7B-1A717B6551AD}"/>
          </ac:spMkLst>
        </pc:spChg>
        <pc:spChg chg="add del">
          <ac:chgData name="syed roman" userId="f296e0838537fabf" providerId="LiveId" clId="{DE7C7A25-4C62-4EDC-BD42-6EB370B635E4}" dt="2023-07-08T09:02:29.227" v="812" actId="26606"/>
          <ac:spMkLst>
            <pc:docMk/>
            <pc:sldMk cId="1277332557" sldId="288"/>
            <ac:spMk id="34" creationId="{6F9D1DE6-E368-4F07-85F9-D5B767477DDF}"/>
          </ac:spMkLst>
        </pc:spChg>
        <pc:spChg chg="add del">
          <ac:chgData name="syed roman" userId="f296e0838537fabf" providerId="LiveId" clId="{DE7C7A25-4C62-4EDC-BD42-6EB370B635E4}" dt="2023-07-08T09:02:29.227" v="812" actId="26606"/>
          <ac:spMkLst>
            <pc:docMk/>
            <pc:sldMk cId="1277332557" sldId="288"/>
            <ac:spMk id="35" creationId="{F63B1F66-4ACE-4A01-8ADF-F175A9C358B2}"/>
          </ac:spMkLst>
        </pc:spChg>
        <pc:spChg chg="add del">
          <ac:chgData name="syed roman" userId="f296e0838537fabf" providerId="LiveId" clId="{DE7C7A25-4C62-4EDC-BD42-6EB370B635E4}" dt="2023-07-08T09:02:29.227" v="812" actId="26606"/>
          <ac:spMkLst>
            <pc:docMk/>
            <pc:sldMk cId="1277332557" sldId="288"/>
            <ac:spMk id="36" creationId="{CF8448ED-9332-4A9B-8CAB-B1985E596E20}"/>
          </ac:spMkLst>
        </pc:spChg>
        <pc:spChg chg="add del">
          <ac:chgData name="syed roman" userId="f296e0838537fabf" providerId="LiveId" clId="{DE7C7A25-4C62-4EDC-BD42-6EB370B635E4}" dt="2023-07-08T09:02:29.227" v="812" actId="26606"/>
          <ac:spMkLst>
            <pc:docMk/>
            <pc:sldMk cId="1277332557" sldId="288"/>
            <ac:spMk id="37" creationId="{ED3A2261-1C75-40FF-8CD6-18C5900C1C8D}"/>
          </ac:spMkLst>
        </pc:spChg>
        <pc:picChg chg="mod">
          <ac:chgData name="syed roman" userId="f296e0838537fabf" providerId="LiveId" clId="{DE7C7A25-4C62-4EDC-BD42-6EB370B635E4}" dt="2023-07-08T09:02:31.131" v="814" actId="26606"/>
          <ac:picMkLst>
            <pc:docMk/>
            <pc:sldMk cId="1277332557" sldId="288"/>
            <ac:picMk id="8" creationId="{713A8373-BEEE-6A67-2009-699C07187304}"/>
          </ac:picMkLst>
        </pc:picChg>
      </pc:sldChg>
      <pc:sldChg chg="modSp mod">
        <pc:chgData name="syed roman" userId="f296e0838537fabf" providerId="LiveId" clId="{DE7C7A25-4C62-4EDC-BD42-6EB370B635E4}" dt="2023-07-08T09:02:47.849" v="837" actId="20577"/>
        <pc:sldMkLst>
          <pc:docMk/>
          <pc:sldMk cId="4178498758" sldId="289"/>
        </pc:sldMkLst>
        <pc:spChg chg="mod">
          <ac:chgData name="syed roman" userId="f296e0838537fabf" providerId="LiveId" clId="{DE7C7A25-4C62-4EDC-BD42-6EB370B635E4}" dt="2023-07-08T09:02:47.849" v="837" actId="20577"/>
          <ac:spMkLst>
            <pc:docMk/>
            <pc:sldMk cId="4178498758" sldId="289"/>
            <ac:spMk id="34" creationId="{0F568D4B-B435-249D-F362-57917C10E1B1}"/>
          </ac:spMkLst>
        </pc:spChg>
      </pc:sldChg>
      <pc:sldChg chg="addSp delSp modSp new mod setBg setClrOvrMap">
        <pc:chgData name="syed roman" userId="f296e0838537fabf" providerId="LiveId" clId="{DE7C7A25-4C62-4EDC-BD42-6EB370B635E4}" dt="2023-07-08T07:58:24.964" v="60" actId="12"/>
        <pc:sldMkLst>
          <pc:docMk/>
          <pc:sldMk cId="1877530146" sldId="293"/>
        </pc:sldMkLst>
        <pc:spChg chg="mod ord">
          <ac:chgData name="syed roman" userId="f296e0838537fabf" providerId="LiveId" clId="{DE7C7A25-4C62-4EDC-BD42-6EB370B635E4}" dt="2023-07-08T07:58:11.169" v="58" actId="26606"/>
          <ac:spMkLst>
            <pc:docMk/>
            <pc:sldMk cId="1877530146" sldId="293"/>
            <ac:spMk id="2" creationId="{2D6C4912-22B0-B793-750E-6C7B33C11022}"/>
          </ac:spMkLst>
        </pc:spChg>
        <pc:spChg chg="mod ord">
          <ac:chgData name="syed roman" userId="f296e0838537fabf" providerId="LiveId" clId="{DE7C7A25-4C62-4EDC-BD42-6EB370B635E4}" dt="2023-07-08T07:58:24.964" v="60" actId="12"/>
          <ac:spMkLst>
            <pc:docMk/>
            <pc:sldMk cId="1877530146" sldId="293"/>
            <ac:spMk id="3" creationId="{A301D23E-F8BC-4713-541A-16917372EC4B}"/>
          </ac:spMkLst>
        </pc:spChg>
        <pc:spChg chg="add del">
          <ac:chgData name="syed roman" userId="f296e0838537fabf" providerId="LiveId" clId="{DE7C7A25-4C62-4EDC-BD42-6EB370B635E4}" dt="2023-07-08T07:58:11.169" v="58" actId="26606"/>
          <ac:spMkLst>
            <pc:docMk/>
            <pc:sldMk cId="1877530146" sldId="293"/>
            <ac:spMk id="10" creationId="{643780CE-2BE5-46F6-97B2-60DF30217ED3}"/>
          </ac:spMkLst>
        </pc:spChg>
        <pc:spChg chg="add del">
          <ac:chgData name="syed roman" userId="f296e0838537fabf" providerId="LiveId" clId="{DE7C7A25-4C62-4EDC-BD42-6EB370B635E4}" dt="2023-07-08T07:58:11.169" v="58" actId="26606"/>
          <ac:spMkLst>
            <pc:docMk/>
            <pc:sldMk cId="1877530146" sldId="293"/>
            <ac:spMk id="12" creationId="{61A87A49-68E6-459E-A5A6-46229FF42125}"/>
          </ac:spMkLst>
        </pc:spChg>
        <pc:spChg chg="add del">
          <ac:chgData name="syed roman" userId="f296e0838537fabf" providerId="LiveId" clId="{DE7C7A25-4C62-4EDC-BD42-6EB370B635E4}" dt="2023-07-08T07:58:11.169" v="58" actId="26606"/>
          <ac:spMkLst>
            <pc:docMk/>
            <pc:sldMk cId="1877530146" sldId="293"/>
            <ac:spMk id="14" creationId="{F6ACD5FC-CAFE-48EB-B765-60EED2E052F0}"/>
          </ac:spMkLst>
        </pc:spChg>
        <pc:spChg chg="add del">
          <ac:chgData name="syed roman" userId="f296e0838537fabf" providerId="LiveId" clId="{DE7C7A25-4C62-4EDC-BD42-6EB370B635E4}" dt="2023-07-08T07:58:11.169" v="58" actId="26606"/>
          <ac:spMkLst>
            <pc:docMk/>
            <pc:sldMk cId="1877530146" sldId="293"/>
            <ac:spMk id="16" creationId="{9F33B405-D785-4738-B1C0-6A0AA5E98286}"/>
          </ac:spMkLst>
        </pc:spChg>
        <pc:spChg chg="add del">
          <ac:chgData name="syed roman" userId="f296e0838537fabf" providerId="LiveId" clId="{DE7C7A25-4C62-4EDC-BD42-6EB370B635E4}" dt="2023-07-08T07:58:11.169" v="58" actId="26606"/>
          <ac:spMkLst>
            <pc:docMk/>
            <pc:sldMk cId="1877530146" sldId="293"/>
            <ac:spMk id="18" creationId="{4233DC0E-DE6C-4FB6-A529-51B162641AB8}"/>
          </ac:spMkLst>
        </pc:spChg>
        <pc:spChg chg="add del">
          <ac:chgData name="syed roman" userId="f296e0838537fabf" providerId="LiveId" clId="{DE7C7A25-4C62-4EDC-BD42-6EB370B635E4}" dt="2023-07-08T07:58:11.169" v="58" actId="26606"/>
          <ac:spMkLst>
            <pc:docMk/>
            <pc:sldMk cId="1877530146" sldId="293"/>
            <ac:spMk id="20" creationId="{3870477F-E451-4BC3-863F-0E2FC572884B}"/>
          </ac:spMkLst>
        </pc:spChg>
        <pc:spChg chg="add del">
          <ac:chgData name="syed roman" userId="f296e0838537fabf" providerId="LiveId" clId="{DE7C7A25-4C62-4EDC-BD42-6EB370B635E4}" dt="2023-07-08T07:58:11.169" v="58" actId="26606"/>
          <ac:spMkLst>
            <pc:docMk/>
            <pc:sldMk cId="1877530146" sldId="293"/>
            <ac:spMk id="22" creationId="{B4A81DE1-E2BC-4A31-99EE-71350421B0EA}"/>
          </ac:spMkLst>
        </pc:spChg>
        <pc:spChg chg="add del">
          <ac:chgData name="syed roman" userId="f296e0838537fabf" providerId="LiveId" clId="{DE7C7A25-4C62-4EDC-BD42-6EB370B635E4}" dt="2023-07-08T07:58:11.169" v="57" actId="26606"/>
          <ac:spMkLst>
            <pc:docMk/>
            <pc:sldMk cId="1877530146" sldId="293"/>
            <ac:spMk id="27" creationId="{052F6DBF-1805-4FD9-AFA3-C8642175FC96}"/>
          </ac:spMkLst>
        </pc:spChg>
        <pc:spChg chg="add del">
          <ac:chgData name="syed roman" userId="f296e0838537fabf" providerId="LiveId" clId="{DE7C7A25-4C62-4EDC-BD42-6EB370B635E4}" dt="2023-07-08T07:58:11.169" v="57" actId="26606"/>
          <ac:spMkLst>
            <pc:docMk/>
            <pc:sldMk cId="1877530146" sldId="293"/>
            <ac:spMk id="29" creationId="{CC79B2C4-EF9C-492F-BC64-5300A7A2F2DB}"/>
          </ac:spMkLst>
        </pc:spChg>
        <pc:spChg chg="add del">
          <ac:chgData name="syed roman" userId="f296e0838537fabf" providerId="LiveId" clId="{DE7C7A25-4C62-4EDC-BD42-6EB370B635E4}" dt="2023-07-08T07:58:11.169" v="57" actId="26606"/>
          <ac:spMkLst>
            <pc:docMk/>
            <pc:sldMk cId="1877530146" sldId="293"/>
            <ac:spMk id="31" creationId="{0599BEDA-CEC9-4E6C-B05D-1353D0F165D9}"/>
          </ac:spMkLst>
        </pc:spChg>
        <pc:picChg chg="add mod ord">
          <ac:chgData name="syed roman" userId="f296e0838537fabf" providerId="LiveId" clId="{DE7C7A25-4C62-4EDC-BD42-6EB370B635E4}" dt="2023-07-08T07:58:11.169" v="58" actId="26606"/>
          <ac:picMkLst>
            <pc:docMk/>
            <pc:sldMk cId="1877530146" sldId="293"/>
            <ac:picMk id="5" creationId="{A52487DF-F718-7553-E79C-56C831EF613A}"/>
          </ac:picMkLst>
        </pc:picChg>
      </pc:sldChg>
      <pc:sldChg chg="addSp delSp modSp new mod setBg setClrOvrMap">
        <pc:chgData name="syed roman" userId="f296e0838537fabf" providerId="LiveId" clId="{DE7C7A25-4C62-4EDC-BD42-6EB370B635E4}" dt="2023-07-08T08:19:11.475" v="331" actId="20577"/>
        <pc:sldMkLst>
          <pc:docMk/>
          <pc:sldMk cId="2025070453" sldId="294"/>
        </pc:sldMkLst>
        <pc:spChg chg="mod">
          <ac:chgData name="syed roman" userId="f296e0838537fabf" providerId="LiveId" clId="{DE7C7A25-4C62-4EDC-BD42-6EB370B635E4}" dt="2023-07-08T08:18:03.928" v="327" actId="26606"/>
          <ac:spMkLst>
            <pc:docMk/>
            <pc:sldMk cId="2025070453" sldId="294"/>
            <ac:spMk id="2" creationId="{ECCC2C20-06D6-CBD9-D9E8-950A55395E98}"/>
          </ac:spMkLst>
        </pc:spChg>
        <pc:spChg chg="add del mod">
          <ac:chgData name="syed roman" userId="f296e0838537fabf" providerId="LiveId" clId="{DE7C7A25-4C62-4EDC-BD42-6EB370B635E4}" dt="2023-07-08T08:15:43.557" v="262" actId="26606"/>
          <ac:spMkLst>
            <pc:docMk/>
            <pc:sldMk cId="2025070453" sldId="294"/>
            <ac:spMk id="3" creationId="{7A9B5B5F-7709-9D06-6F2E-9BDF3BAA9EEA}"/>
          </ac:spMkLst>
        </pc:spChg>
        <pc:spChg chg="add del">
          <ac:chgData name="syed roman" userId="f296e0838537fabf" providerId="LiveId" clId="{DE7C7A25-4C62-4EDC-BD42-6EB370B635E4}" dt="2023-07-08T08:15:27.709" v="247" actId="26606"/>
          <ac:spMkLst>
            <pc:docMk/>
            <pc:sldMk cId="2025070453" sldId="294"/>
            <ac:spMk id="8" creationId="{B219AE65-9B94-44EA-BEF3-EF4BFA169C81}"/>
          </ac:spMkLst>
        </pc:spChg>
        <pc:spChg chg="add del">
          <ac:chgData name="syed roman" userId="f296e0838537fabf" providerId="LiveId" clId="{DE7C7A25-4C62-4EDC-BD42-6EB370B635E4}" dt="2023-07-08T08:15:27.709" v="247" actId="26606"/>
          <ac:spMkLst>
            <pc:docMk/>
            <pc:sldMk cId="2025070453" sldId="294"/>
            <ac:spMk id="10" creationId="{F0C81A57-9CD5-461B-8FFE-4A8CB6CFBE01}"/>
          </ac:spMkLst>
        </pc:spChg>
        <pc:spChg chg="add del">
          <ac:chgData name="syed roman" userId="f296e0838537fabf" providerId="LiveId" clId="{DE7C7A25-4C62-4EDC-BD42-6EB370B635E4}" dt="2023-07-08T08:15:20.289" v="241" actId="26606"/>
          <ac:spMkLst>
            <pc:docMk/>
            <pc:sldMk cId="2025070453" sldId="294"/>
            <ac:spMk id="13" creationId="{F9ED434F-8767-46CC-B26B-5AF62FF01E66}"/>
          </ac:spMkLst>
        </pc:spChg>
        <pc:spChg chg="add del">
          <ac:chgData name="syed roman" userId="f296e0838537fabf" providerId="LiveId" clId="{DE7C7A25-4C62-4EDC-BD42-6EB370B635E4}" dt="2023-07-08T08:15:29.994" v="249" actId="26606"/>
          <ac:spMkLst>
            <pc:docMk/>
            <pc:sldMk cId="2025070453" sldId="294"/>
            <ac:spMk id="14" creationId="{9CE399CF-F4B8-4832-A8CB-B93F6B1EF44B}"/>
          </ac:spMkLst>
        </pc:spChg>
        <pc:spChg chg="add del">
          <ac:chgData name="syed roman" userId="f296e0838537fabf" providerId="LiveId" clId="{DE7C7A25-4C62-4EDC-BD42-6EB370B635E4}" dt="2023-07-08T08:15:24.064" v="243" actId="26606"/>
          <ac:spMkLst>
            <pc:docMk/>
            <pc:sldMk cId="2025070453" sldId="294"/>
            <ac:spMk id="15" creationId="{6E0488BA-180E-40D8-8350-4B179179556B}"/>
          </ac:spMkLst>
        </pc:spChg>
        <pc:spChg chg="add del">
          <ac:chgData name="syed roman" userId="f296e0838537fabf" providerId="LiveId" clId="{DE7C7A25-4C62-4EDC-BD42-6EB370B635E4}" dt="2023-07-08T08:15:24.064" v="243" actId="26606"/>
          <ac:spMkLst>
            <pc:docMk/>
            <pc:sldMk cId="2025070453" sldId="294"/>
            <ac:spMk id="17" creationId="{7A9B5B5F-7709-9D06-6F2E-9BDF3BAA9EEA}"/>
          </ac:spMkLst>
        </pc:spChg>
        <pc:spChg chg="add del">
          <ac:chgData name="syed roman" userId="f296e0838537fabf" providerId="LiveId" clId="{DE7C7A25-4C62-4EDC-BD42-6EB370B635E4}" dt="2023-07-08T08:15:31.969" v="251" actId="26606"/>
          <ac:spMkLst>
            <pc:docMk/>
            <pc:sldMk cId="2025070453" sldId="294"/>
            <ac:spMk id="18" creationId="{538A90C8-AE0E-4EBA-9AF8-EEDB206020E0}"/>
          </ac:spMkLst>
        </pc:spChg>
        <pc:spChg chg="add del">
          <ac:chgData name="syed roman" userId="f296e0838537fabf" providerId="LiveId" clId="{DE7C7A25-4C62-4EDC-BD42-6EB370B635E4}" dt="2023-07-08T08:15:25.885" v="245" actId="26606"/>
          <ac:spMkLst>
            <pc:docMk/>
            <pc:sldMk cId="2025070453" sldId="294"/>
            <ac:spMk id="20" creationId="{F9ED434F-8767-46CC-B26B-5AF62FF01E66}"/>
          </ac:spMkLst>
        </pc:spChg>
        <pc:spChg chg="add del">
          <ac:chgData name="syed roman" userId="f296e0838537fabf" providerId="LiveId" clId="{DE7C7A25-4C62-4EDC-BD42-6EB370B635E4}" dt="2023-07-08T08:15:35.344" v="255" actId="26606"/>
          <ac:spMkLst>
            <pc:docMk/>
            <pc:sldMk cId="2025070453" sldId="294"/>
            <ac:spMk id="22" creationId="{8F6A0E89-562A-4A9E-98AC-2BA897ABB3F6}"/>
          </ac:spMkLst>
        </pc:spChg>
        <pc:spChg chg="add del">
          <ac:chgData name="syed roman" userId="f296e0838537fabf" providerId="LiveId" clId="{DE7C7A25-4C62-4EDC-BD42-6EB370B635E4}" dt="2023-07-08T08:15:27.709" v="247" actId="26606"/>
          <ac:spMkLst>
            <pc:docMk/>
            <pc:sldMk cId="2025070453" sldId="294"/>
            <ac:spMk id="25" creationId="{7A9B5B5F-7709-9D06-6F2E-9BDF3BAA9EEA}"/>
          </ac:spMkLst>
        </pc:spChg>
        <pc:spChg chg="add del">
          <ac:chgData name="syed roman" userId="f296e0838537fabf" providerId="LiveId" clId="{DE7C7A25-4C62-4EDC-BD42-6EB370B635E4}" dt="2023-07-08T08:15:29.994" v="249" actId="26606"/>
          <ac:spMkLst>
            <pc:docMk/>
            <pc:sldMk cId="2025070453" sldId="294"/>
            <ac:spMk id="27" creationId="{324E43EB-867C-4B35-9A5C-E435157C7297}"/>
          </ac:spMkLst>
        </pc:spChg>
        <pc:spChg chg="add del">
          <ac:chgData name="syed roman" userId="f296e0838537fabf" providerId="LiveId" clId="{DE7C7A25-4C62-4EDC-BD42-6EB370B635E4}" dt="2023-07-08T08:15:29.994" v="249" actId="26606"/>
          <ac:spMkLst>
            <pc:docMk/>
            <pc:sldMk cId="2025070453" sldId="294"/>
            <ac:spMk id="28" creationId="{A7C0F5DA-B59F-4F13-8BB8-FFD8F2C572BC}"/>
          </ac:spMkLst>
        </pc:spChg>
        <pc:spChg chg="add del">
          <ac:chgData name="syed roman" userId="f296e0838537fabf" providerId="LiveId" clId="{DE7C7A25-4C62-4EDC-BD42-6EB370B635E4}" dt="2023-07-08T08:15:29.994" v="249" actId="26606"/>
          <ac:spMkLst>
            <pc:docMk/>
            <pc:sldMk cId="2025070453" sldId="294"/>
            <ac:spMk id="29" creationId="{9CEA1DEC-CC9E-4776-9E08-048A15BFA6CA}"/>
          </ac:spMkLst>
        </pc:spChg>
        <pc:spChg chg="add del">
          <ac:chgData name="syed roman" userId="f296e0838537fabf" providerId="LiveId" clId="{DE7C7A25-4C62-4EDC-BD42-6EB370B635E4}" dt="2023-07-08T08:15:29.994" v="249" actId="26606"/>
          <ac:spMkLst>
            <pc:docMk/>
            <pc:sldMk cId="2025070453" sldId="294"/>
            <ac:spMk id="30" creationId="{1F23E73A-FDC8-462C-83C1-3AA8961449CF}"/>
          </ac:spMkLst>
        </pc:spChg>
        <pc:spChg chg="add del">
          <ac:chgData name="syed roman" userId="f296e0838537fabf" providerId="LiveId" clId="{DE7C7A25-4C62-4EDC-BD42-6EB370B635E4}" dt="2023-07-08T08:15:29.994" v="249" actId="26606"/>
          <ac:spMkLst>
            <pc:docMk/>
            <pc:sldMk cId="2025070453" sldId="294"/>
            <ac:spMk id="31" creationId="{7A9B5B5F-7709-9D06-6F2E-9BDF3BAA9EEA}"/>
          </ac:spMkLst>
        </pc:spChg>
        <pc:spChg chg="add del">
          <ac:chgData name="syed roman" userId="f296e0838537fabf" providerId="LiveId" clId="{DE7C7A25-4C62-4EDC-BD42-6EB370B635E4}" dt="2023-07-08T08:15:31.969" v="251" actId="26606"/>
          <ac:spMkLst>
            <pc:docMk/>
            <pc:sldMk cId="2025070453" sldId="294"/>
            <ac:spMk id="33" creationId="{F70C2B8F-6B1B-46D5-86E6-40F36C695FC2}"/>
          </ac:spMkLst>
        </pc:spChg>
        <pc:spChg chg="add del">
          <ac:chgData name="syed roman" userId="f296e0838537fabf" providerId="LiveId" clId="{DE7C7A25-4C62-4EDC-BD42-6EB370B635E4}" dt="2023-07-08T08:15:31.969" v="251" actId="26606"/>
          <ac:spMkLst>
            <pc:docMk/>
            <pc:sldMk cId="2025070453" sldId="294"/>
            <ac:spMk id="34" creationId="{DB521824-592C-476A-AB0A-CA0C6D1F3407}"/>
          </ac:spMkLst>
        </pc:spChg>
        <pc:spChg chg="add del">
          <ac:chgData name="syed roman" userId="f296e0838537fabf" providerId="LiveId" clId="{DE7C7A25-4C62-4EDC-BD42-6EB370B635E4}" dt="2023-07-08T08:15:31.969" v="251" actId="26606"/>
          <ac:spMkLst>
            <pc:docMk/>
            <pc:sldMk cId="2025070453" sldId="294"/>
            <ac:spMk id="35" creationId="{A2749EFA-8EE4-4EB8-9424-8E593B9320AD}"/>
          </ac:spMkLst>
        </pc:spChg>
        <pc:spChg chg="add del">
          <ac:chgData name="syed roman" userId="f296e0838537fabf" providerId="LiveId" clId="{DE7C7A25-4C62-4EDC-BD42-6EB370B635E4}" dt="2023-07-08T08:15:31.969" v="251" actId="26606"/>
          <ac:spMkLst>
            <pc:docMk/>
            <pc:sldMk cId="2025070453" sldId="294"/>
            <ac:spMk id="36" creationId="{B5C860C9-D4F9-4350-80DA-0D1CD36C7741}"/>
          </ac:spMkLst>
        </pc:spChg>
        <pc:spChg chg="add del">
          <ac:chgData name="syed roman" userId="f296e0838537fabf" providerId="LiveId" clId="{DE7C7A25-4C62-4EDC-BD42-6EB370B635E4}" dt="2023-07-08T08:15:31.969" v="251" actId="26606"/>
          <ac:spMkLst>
            <pc:docMk/>
            <pc:sldMk cId="2025070453" sldId="294"/>
            <ac:spMk id="37" creationId="{7A9B5B5F-7709-9D06-6F2E-9BDF3BAA9EEA}"/>
          </ac:spMkLst>
        </pc:spChg>
        <pc:spChg chg="add del">
          <ac:chgData name="syed roman" userId="f296e0838537fabf" providerId="LiveId" clId="{DE7C7A25-4C62-4EDC-BD42-6EB370B635E4}" dt="2023-07-08T08:15:33.064" v="253" actId="26606"/>
          <ac:spMkLst>
            <pc:docMk/>
            <pc:sldMk cId="2025070453" sldId="294"/>
            <ac:spMk id="39" creationId="{F70C2B8F-6B1B-46D5-86E6-40F36C695FC2}"/>
          </ac:spMkLst>
        </pc:spChg>
        <pc:spChg chg="add del">
          <ac:chgData name="syed roman" userId="f296e0838537fabf" providerId="LiveId" clId="{DE7C7A25-4C62-4EDC-BD42-6EB370B635E4}" dt="2023-07-08T08:15:33.064" v="253" actId="26606"/>
          <ac:spMkLst>
            <pc:docMk/>
            <pc:sldMk cId="2025070453" sldId="294"/>
            <ac:spMk id="40" creationId="{DB521824-592C-476A-AB0A-CA0C6D1F3407}"/>
          </ac:spMkLst>
        </pc:spChg>
        <pc:spChg chg="add del">
          <ac:chgData name="syed roman" userId="f296e0838537fabf" providerId="LiveId" clId="{DE7C7A25-4C62-4EDC-BD42-6EB370B635E4}" dt="2023-07-08T08:15:33.064" v="253" actId="26606"/>
          <ac:spMkLst>
            <pc:docMk/>
            <pc:sldMk cId="2025070453" sldId="294"/>
            <ac:spMk id="41" creationId="{A2749EFA-8EE4-4EB8-9424-8E593B9320AD}"/>
          </ac:spMkLst>
        </pc:spChg>
        <pc:spChg chg="add del">
          <ac:chgData name="syed roman" userId="f296e0838537fabf" providerId="LiveId" clId="{DE7C7A25-4C62-4EDC-BD42-6EB370B635E4}" dt="2023-07-08T08:15:33.064" v="253" actId="26606"/>
          <ac:spMkLst>
            <pc:docMk/>
            <pc:sldMk cId="2025070453" sldId="294"/>
            <ac:spMk id="42" creationId="{B5C860C9-D4F9-4350-80DA-0D1CD36C7741}"/>
          </ac:spMkLst>
        </pc:spChg>
        <pc:spChg chg="add del">
          <ac:chgData name="syed roman" userId="f296e0838537fabf" providerId="LiveId" clId="{DE7C7A25-4C62-4EDC-BD42-6EB370B635E4}" dt="2023-07-08T08:15:33.064" v="253" actId="26606"/>
          <ac:spMkLst>
            <pc:docMk/>
            <pc:sldMk cId="2025070453" sldId="294"/>
            <ac:spMk id="44" creationId="{538A90C8-AE0E-4EBA-9AF8-EEDB206020E0}"/>
          </ac:spMkLst>
        </pc:spChg>
        <pc:spChg chg="add del">
          <ac:chgData name="syed roman" userId="f296e0838537fabf" providerId="LiveId" clId="{DE7C7A25-4C62-4EDC-BD42-6EB370B635E4}" dt="2023-07-08T08:15:33.064" v="253" actId="26606"/>
          <ac:spMkLst>
            <pc:docMk/>
            <pc:sldMk cId="2025070453" sldId="294"/>
            <ac:spMk id="45" creationId="{7A9B5B5F-7709-9D06-6F2E-9BDF3BAA9EEA}"/>
          </ac:spMkLst>
        </pc:spChg>
        <pc:spChg chg="add del">
          <ac:chgData name="syed roman" userId="f296e0838537fabf" providerId="LiveId" clId="{DE7C7A25-4C62-4EDC-BD42-6EB370B635E4}" dt="2023-07-08T08:15:35.344" v="255" actId="26606"/>
          <ac:spMkLst>
            <pc:docMk/>
            <pc:sldMk cId="2025070453" sldId="294"/>
            <ac:spMk id="47" creationId="{10DC0F2C-5C27-4EC6-9754-B361B0C725C7}"/>
          </ac:spMkLst>
        </pc:spChg>
        <pc:spChg chg="add del">
          <ac:chgData name="syed roman" userId="f296e0838537fabf" providerId="LiveId" clId="{DE7C7A25-4C62-4EDC-BD42-6EB370B635E4}" dt="2023-07-08T08:18:03.928" v="327" actId="26606"/>
          <ac:spMkLst>
            <pc:docMk/>
            <pc:sldMk cId="2025070453" sldId="294"/>
            <ac:spMk id="65" creationId="{B219AE65-9B94-44EA-BEF3-EF4BFA169C81}"/>
          </ac:spMkLst>
        </pc:spChg>
        <pc:spChg chg="add del">
          <ac:chgData name="syed roman" userId="f296e0838537fabf" providerId="LiveId" clId="{DE7C7A25-4C62-4EDC-BD42-6EB370B635E4}" dt="2023-07-08T08:18:03.928" v="327" actId="26606"/>
          <ac:spMkLst>
            <pc:docMk/>
            <pc:sldMk cId="2025070453" sldId="294"/>
            <ac:spMk id="66" creationId="{F0C81A57-9CD5-461B-8FFE-4A8CB6CFBE01}"/>
          </ac:spMkLst>
        </pc:spChg>
        <pc:spChg chg="add mod">
          <ac:chgData name="syed roman" userId="f296e0838537fabf" providerId="LiveId" clId="{DE7C7A25-4C62-4EDC-BD42-6EB370B635E4}" dt="2023-07-08T08:19:11.475" v="331" actId="20577"/>
          <ac:spMkLst>
            <pc:docMk/>
            <pc:sldMk cId="2025070453" sldId="294"/>
            <ac:spMk id="71" creationId="{7A9B5B5F-7709-9D06-6F2E-9BDF3BAA9EEA}"/>
          </ac:spMkLst>
        </pc:spChg>
        <pc:spChg chg="add del">
          <ac:chgData name="syed roman" userId="f296e0838537fabf" providerId="LiveId" clId="{DE7C7A25-4C62-4EDC-BD42-6EB370B635E4}" dt="2023-07-08T08:18:02.364" v="324" actId="26606"/>
          <ac:spMkLst>
            <pc:docMk/>
            <pc:sldMk cId="2025070453" sldId="294"/>
            <ac:spMk id="76" creationId="{C314C310-850D-4491-AA52-C75BEA68B68C}"/>
          </ac:spMkLst>
        </pc:spChg>
        <pc:spChg chg="add">
          <ac:chgData name="syed roman" userId="f296e0838537fabf" providerId="LiveId" clId="{DE7C7A25-4C62-4EDC-BD42-6EB370B635E4}" dt="2023-07-08T08:18:03.928" v="327" actId="26606"/>
          <ac:spMkLst>
            <pc:docMk/>
            <pc:sldMk cId="2025070453" sldId="294"/>
            <ac:spMk id="77" creationId="{324E43EB-867C-4B35-9A5C-E435157C7297}"/>
          </ac:spMkLst>
        </pc:spChg>
        <pc:spChg chg="add">
          <ac:chgData name="syed roman" userId="f296e0838537fabf" providerId="LiveId" clId="{DE7C7A25-4C62-4EDC-BD42-6EB370B635E4}" dt="2023-07-08T08:18:03.928" v="327" actId="26606"/>
          <ac:spMkLst>
            <pc:docMk/>
            <pc:sldMk cId="2025070453" sldId="294"/>
            <ac:spMk id="79" creationId="{A7C0F5DA-B59F-4F13-8BB8-FFD8F2C572BC}"/>
          </ac:spMkLst>
        </pc:spChg>
        <pc:spChg chg="add">
          <ac:chgData name="syed roman" userId="f296e0838537fabf" providerId="LiveId" clId="{DE7C7A25-4C62-4EDC-BD42-6EB370B635E4}" dt="2023-07-08T08:18:03.928" v="327" actId="26606"/>
          <ac:spMkLst>
            <pc:docMk/>
            <pc:sldMk cId="2025070453" sldId="294"/>
            <ac:spMk id="80" creationId="{9CEA1DEC-CC9E-4776-9E08-048A15BFA6CA}"/>
          </ac:spMkLst>
        </pc:spChg>
        <pc:spChg chg="add">
          <ac:chgData name="syed roman" userId="f296e0838537fabf" providerId="LiveId" clId="{DE7C7A25-4C62-4EDC-BD42-6EB370B635E4}" dt="2023-07-08T08:18:03.928" v="327" actId="26606"/>
          <ac:spMkLst>
            <pc:docMk/>
            <pc:sldMk cId="2025070453" sldId="294"/>
            <ac:spMk id="81" creationId="{9CE399CF-F4B8-4832-A8CB-B93F6B1EF44B}"/>
          </ac:spMkLst>
        </pc:spChg>
        <pc:spChg chg="add">
          <ac:chgData name="syed roman" userId="f296e0838537fabf" providerId="LiveId" clId="{DE7C7A25-4C62-4EDC-BD42-6EB370B635E4}" dt="2023-07-08T08:18:03.928" v="327" actId="26606"/>
          <ac:spMkLst>
            <pc:docMk/>
            <pc:sldMk cId="2025070453" sldId="294"/>
            <ac:spMk id="84" creationId="{1F23E73A-FDC8-462C-83C1-3AA8961449CF}"/>
          </ac:spMkLst>
        </pc:spChg>
        <pc:grpChg chg="add del">
          <ac:chgData name="syed roman" userId="f296e0838537fabf" providerId="LiveId" clId="{DE7C7A25-4C62-4EDC-BD42-6EB370B635E4}" dt="2023-07-08T08:15:20.289" v="241" actId="26606"/>
          <ac:grpSpMkLst>
            <pc:docMk/>
            <pc:sldMk cId="2025070453" sldId="294"/>
            <ac:grpSpMk id="9" creationId="{2F448CB3-7B4F-45D7-B7C0-DF553DF61453}"/>
          </ac:grpSpMkLst>
        </pc:grpChg>
        <pc:grpChg chg="add del">
          <ac:chgData name="syed roman" userId="f296e0838537fabf" providerId="LiveId" clId="{DE7C7A25-4C62-4EDC-BD42-6EB370B635E4}" dt="2023-07-08T08:15:35.344" v="255" actId="26606"/>
          <ac:grpSpMkLst>
            <pc:docMk/>
            <pc:sldMk cId="2025070453" sldId="294"/>
            <ac:grpSpMk id="11" creationId="{9E77E138-7645-4D07-B09A-9F3642A685CF}"/>
          </ac:grpSpMkLst>
        </pc:grpChg>
        <pc:grpChg chg="add del">
          <ac:chgData name="syed roman" userId="f296e0838537fabf" providerId="LiveId" clId="{DE7C7A25-4C62-4EDC-BD42-6EB370B635E4}" dt="2023-07-08T08:15:27.709" v="247" actId="26606"/>
          <ac:grpSpMkLst>
            <pc:docMk/>
            <pc:sldMk cId="2025070453" sldId="294"/>
            <ac:grpSpMk id="12" creationId="{3086C462-37F4-494D-8292-CCB95221CC1A}"/>
          </ac:grpSpMkLst>
        </pc:grpChg>
        <pc:grpChg chg="add del">
          <ac:chgData name="syed roman" userId="f296e0838537fabf" providerId="LiveId" clId="{DE7C7A25-4C62-4EDC-BD42-6EB370B635E4}" dt="2023-07-08T08:15:25.885" v="245" actId="26606"/>
          <ac:grpSpMkLst>
            <pc:docMk/>
            <pc:sldMk cId="2025070453" sldId="294"/>
            <ac:grpSpMk id="19" creationId="{2F448CB3-7B4F-45D7-B7C0-DF553DF61453}"/>
          </ac:grpSpMkLst>
        </pc:grpChg>
        <pc:grpChg chg="add del">
          <ac:chgData name="syed roman" userId="f296e0838537fabf" providerId="LiveId" clId="{DE7C7A25-4C62-4EDC-BD42-6EB370B635E4}" dt="2023-07-08T08:18:03.928" v="327" actId="26606"/>
          <ac:grpSpMkLst>
            <pc:docMk/>
            <pc:sldMk cId="2025070453" sldId="294"/>
            <ac:grpSpMk id="67" creationId="{3086C462-37F4-494D-8292-CCB95221CC1A}"/>
          </ac:grpSpMkLst>
        </pc:grpChg>
        <pc:grpChg chg="add del">
          <ac:chgData name="syed roman" userId="f296e0838537fabf" providerId="LiveId" clId="{DE7C7A25-4C62-4EDC-BD42-6EB370B635E4}" dt="2023-07-08T08:18:02.364" v="324" actId="26606"/>
          <ac:grpSpMkLst>
            <pc:docMk/>
            <pc:sldMk cId="2025070453" sldId="294"/>
            <ac:grpSpMk id="78" creationId="{D4EC3799-3F52-48CE-85CC-83AED368EB42}"/>
          </ac:grpSpMkLst>
        </pc:grpChg>
        <pc:graphicFrameChg chg="add del">
          <ac:chgData name="syed roman" userId="f296e0838537fabf" providerId="LiveId" clId="{DE7C7A25-4C62-4EDC-BD42-6EB370B635E4}" dt="2023-07-08T08:15:20.289" v="241" actId="26606"/>
          <ac:graphicFrameMkLst>
            <pc:docMk/>
            <pc:sldMk cId="2025070453" sldId="294"/>
            <ac:graphicFrameMk id="5" creationId="{BA576FBF-548B-F918-D8A1-4164BA017573}"/>
          </ac:graphicFrameMkLst>
        </pc:graphicFrameChg>
        <pc:graphicFrameChg chg="add del">
          <ac:chgData name="syed roman" userId="f296e0838537fabf" providerId="LiveId" clId="{DE7C7A25-4C62-4EDC-BD42-6EB370B635E4}" dt="2023-07-08T08:15:25.885" v="245" actId="26606"/>
          <ac:graphicFrameMkLst>
            <pc:docMk/>
            <pc:sldMk cId="2025070453" sldId="294"/>
            <ac:graphicFrameMk id="21" creationId="{F0A7E4EA-CD9A-67EA-5288-B2D55ADDB243}"/>
          </ac:graphicFrameMkLst>
        </pc:graphicFrameChg>
        <pc:graphicFrameChg chg="add del">
          <ac:chgData name="syed roman" userId="f296e0838537fabf" providerId="LiveId" clId="{DE7C7A25-4C62-4EDC-BD42-6EB370B635E4}" dt="2023-07-08T08:15:35.344" v="255" actId="26606"/>
          <ac:graphicFrameMkLst>
            <pc:docMk/>
            <pc:sldMk cId="2025070453" sldId="294"/>
            <ac:graphicFrameMk id="57" creationId="{32B792F8-61CE-0831-E508-36FF46E82A33}"/>
          </ac:graphicFrameMkLst>
        </pc:graphicFrameChg>
        <pc:graphicFrameChg chg="add del">
          <ac:chgData name="syed roman" userId="f296e0838537fabf" providerId="LiveId" clId="{DE7C7A25-4C62-4EDC-BD42-6EB370B635E4}" dt="2023-07-08T08:15:36.936" v="257" actId="26606"/>
          <ac:graphicFrameMkLst>
            <pc:docMk/>
            <pc:sldMk cId="2025070453" sldId="294"/>
            <ac:graphicFrameMk id="59" creationId="{A1776586-094D-0AC8-EBBC-E72EA805571B}"/>
          </ac:graphicFrameMkLst>
        </pc:graphicFrameChg>
        <pc:graphicFrameChg chg="add del">
          <ac:chgData name="syed roman" userId="f296e0838537fabf" providerId="LiveId" clId="{DE7C7A25-4C62-4EDC-BD42-6EB370B635E4}" dt="2023-07-08T08:15:38.747" v="259" actId="26606"/>
          <ac:graphicFrameMkLst>
            <pc:docMk/>
            <pc:sldMk cId="2025070453" sldId="294"/>
            <ac:graphicFrameMk id="61" creationId="{DF11D946-DCCE-A477-4F5B-C54E6A5FEF81}"/>
          </ac:graphicFrameMkLst>
        </pc:graphicFrameChg>
        <pc:graphicFrameChg chg="add del">
          <ac:chgData name="syed roman" userId="f296e0838537fabf" providerId="LiveId" clId="{DE7C7A25-4C62-4EDC-BD42-6EB370B635E4}" dt="2023-07-08T08:15:43.544" v="261" actId="26606"/>
          <ac:graphicFrameMkLst>
            <pc:docMk/>
            <pc:sldMk cId="2025070453" sldId="294"/>
            <ac:graphicFrameMk id="63" creationId="{4CE00A91-CFF4-B550-8D39-1F082400A2D7}"/>
          </ac:graphicFrameMkLst>
        </pc:graphicFrameChg>
        <pc:picChg chg="add del">
          <ac:chgData name="syed roman" userId="f296e0838537fabf" providerId="LiveId" clId="{DE7C7A25-4C62-4EDC-BD42-6EB370B635E4}" dt="2023-07-08T08:15:31.969" v="251" actId="26606"/>
          <ac:picMkLst>
            <pc:docMk/>
            <pc:sldMk cId="2025070453" sldId="294"/>
            <ac:picMk id="7" creationId="{EA339ABC-C9C3-FC26-6B86-CF21B0906E92}"/>
          </ac:picMkLst>
        </pc:picChg>
        <pc:picChg chg="add del">
          <ac:chgData name="syed roman" userId="f296e0838537fabf" providerId="LiveId" clId="{DE7C7A25-4C62-4EDC-BD42-6EB370B635E4}" dt="2023-07-08T08:15:24.064" v="243" actId="26606"/>
          <ac:picMkLst>
            <pc:docMk/>
            <pc:sldMk cId="2025070453" sldId="294"/>
            <ac:picMk id="16" creationId="{0804FCAD-A18B-36BA-EB7A-E28DA10923D6}"/>
          </ac:picMkLst>
        </pc:picChg>
        <pc:picChg chg="add del">
          <ac:chgData name="syed roman" userId="f296e0838537fabf" providerId="LiveId" clId="{DE7C7A25-4C62-4EDC-BD42-6EB370B635E4}" dt="2023-07-08T08:15:33.064" v="253" actId="26606"/>
          <ac:picMkLst>
            <pc:docMk/>
            <pc:sldMk cId="2025070453" sldId="294"/>
            <ac:picMk id="43" creationId="{3E253118-A084-0B9D-1FBE-DE3978F7015E}"/>
          </ac:picMkLst>
        </pc:picChg>
        <pc:picChg chg="add del">
          <ac:chgData name="syed roman" userId="f296e0838537fabf" providerId="LiveId" clId="{DE7C7A25-4C62-4EDC-BD42-6EB370B635E4}" dt="2023-07-08T08:18:03.915" v="326" actId="26606"/>
          <ac:picMkLst>
            <pc:docMk/>
            <pc:sldMk cId="2025070453" sldId="294"/>
            <ac:picMk id="75" creationId="{51AA2ED0-FB1B-B2EA-188C-34BEDDCDD48E}"/>
          </ac:picMkLst>
        </pc:picChg>
        <pc:cxnChg chg="add del">
          <ac:chgData name="syed roman" userId="f296e0838537fabf" providerId="LiveId" clId="{DE7C7A25-4C62-4EDC-BD42-6EB370B635E4}" dt="2023-07-08T08:15:27.709" v="247" actId="26606"/>
          <ac:cxnSpMkLst>
            <pc:docMk/>
            <pc:sldMk cId="2025070453" sldId="294"/>
            <ac:cxnSpMk id="24" creationId="{AD23B2CD-009B-425A-9616-1E1AD1D5AB46}"/>
          </ac:cxnSpMkLst>
        </pc:cxnChg>
        <pc:cxnChg chg="add del">
          <ac:chgData name="syed roman" userId="f296e0838537fabf" providerId="LiveId" clId="{DE7C7A25-4C62-4EDC-BD42-6EB370B635E4}" dt="2023-07-08T08:18:03.928" v="327" actId="26606"/>
          <ac:cxnSpMkLst>
            <pc:docMk/>
            <pc:sldMk cId="2025070453" sldId="294"/>
            <ac:cxnSpMk id="70" creationId="{AD23B2CD-009B-425A-9616-1E1AD1D5AB46}"/>
          </ac:cxnSpMkLst>
        </pc:cxnChg>
        <pc:cxnChg chg="add del">
          <ac:chgData name="syed roman" userId="f296e0838537fabf" providerId="LiveId" clId="{DE7C7A25-4C62-4EDC-BD42-6EB370B635E4}" dt="2023-07-08T08:18:02.364" v="324" actId="26606"/>
          <ac:cxnSpMkLst>
            <pc:docMk/>
            <pc:sldMk cId="2025070453" sldId="294"/>
            <ac:cxnSpMk id="82" creationId="{789E20C7-BB50-4317-93C7-90C8ED80B275}"/>
          </ac:cxnSpMkLst>
        </pc:cxnChg>
      </pc:sldChg>
      <pc:sldChg chg="addSp delSp modSp new del mod setBg setClrOvrMap">
        <pc:chgData name="syed roman" userId="f296e0838537fabf" providerId="LiveId" clId="{DE7C7A25-4C62-4EDC-BD42-6EB370B635E4}" dt="2023-07-08T08:26:01.966" v="428" actId="47"/>
        <pc:sldMkLst>
          <pc:docMk/>
          <pc:sldMk cId="1074539305" sldId="295"/>
        </pc:sldMkLst>
        <pc:spChg chg="del mod">
          <ac:chgData name="syed roman" userId="f296e0838537fabf" providerId="LiveId" clId="{DE7C7A25-4C62-4EDC-BD42-6EB370B635E4}" dt="2023-07-08T08:13:00.604" v="109" actId="26606"/>
          <ac:spMkLst>
            <pc:docMk/>
            <pc:sldMk cId="1074539305" sldId="295"/>
            <ac:spMk id="2" creationId="{5E569AEB-CFA8-D32E-EB83-84763A6A8FFD}"/>
          </ac:spMkLst>
        </pc:spChg>
        <pc:spChg chg="del mod">
          <ac:chgData name="syed roman" userId="f296e0838537fabf" providerId="LiveId" clId="{DE7C7A25-4C62-4EDC-BD42-6EB370B635E4}" dt="2023-07-08T08:13:00.604" v="109" actId="26606"/>
          <ac:spMkLst>
            <pc:docMk/>
            <pc:sldMk cId="1074539305" sldId="295"/>
            <ac:spMk id="3" creationId="{572EA444-4ED0-04B9-1F47-6FFF64779A0D}"/>
          </ac:spMkLst>
        </pc:spChg>
        <pc:spChg chg="add del">
          <ac:chgData name="syed roman" userId="f296e0838537fabf" providerId="LiveId" clId="{DE7C7A25-4C62-4EDC-BD42-6EB370B635E4}" dt="2023-07-08T08:13:00.604" v="109" actId="26606"/>
          <ac:spMkLst>
            <pc:docMk/>
            <pc:sldMk cId="1074539305" sldId="295"/>
            <ac:spMk id="10" creationId="{8D489E29-742E-4D34-AB08-CE3217805B81}"/>
          </ac:spMkLst>
        </pc:spChg>
        <pc:spChg chg="add del">
          <ac:chgData name="syed roman" userId="f296e0838537fabf" providerId="LiveId" clId="{DE7C7A25-4C62-4EDC-BD42-6EB370B635E4}" dt="2023-07-08T08:22:28.704" v="356" actId="26606"/>
          <ac:spMkLst>
            <pc:docMk/>
            <pc:sldMk cId="1074539305" sldId="295"/>
            <ac:spMk id="15" creationId="{388DD50E-1D2D-48C6-A470-79FB7F337F8A}"/>
          </ac:spMkLst>
        </pc:spChg>
        <pc:spChg chg="add del">
          <ac:chgData name="syed roman" userId="f296e0838537fabf" providerId="LiveId" clId="{DE7C7A25-4C62-4EDC-BD42-6EB370B635E4}" dt="2023-07-08T08:22:28.704" v="356" actId="26606"/>
          <ac:spMkLst>
            <pc:docMk/>
            <pc:sldMk cId="1074539305" sldId="295"/>
            <ac:spMk id="17" creationId="{85F279D6-ED25-4D3F-9479-8ABB21867D9B}"/>
          </ac:spMkLst>
        </pc:spChg>
        <pc:spChg chg="add del">
          <ac:chgData name="syed roman" userId="f296e0838537fabf" providerId="LiveId" clId="{DE7C7A25-4C62-4EDC-BD42-6EB370B635E4}" dt="2023-07-08T08:22:28.704" v="356" actId="26606"/>
          <ac:spMkLst>
            <pc:docMk/>
            <pc:sldMk cId="1074539305" sldId="295"/>
            <ac:spMk id="19" creationId="{38D0B1B4-C487-47EF-B7D0-421066454CB6}"/>
          </ac:spMkLst>
        </pc:spChg>
        <pc:spChg chg="add del">
          <ac:chgData name="syed roman" userId="f296e0838537fabf" providerId="LiveId" clId="{DE7C7A25-4C62-4EDC-BD42-6EB370B635E4}" dt="2023-07-08T08:22:28.704" v="356" actId="26606"/>
          <ac:spMkLst>
            <pc:docMk/>
            <pc:sldMk cId="1074539305" sldId="295"/>
            <ac:spMk id="21" creationId="{0214736A-03B2-4B91-B0AF-B21213F3B9DF}"/>
          </ac:spMkLst>
        </pc:spChg>
        <pc:spChg chg="add mod">
          <ac:chgData name="syed roman" userId="f296e0838537fabf" providerId="LiveId" clId="{DE7C7A25-4C62-4EDC-BD42-6EB370B635E4}" dt="2023-07-08T08:23:30.135" v="397" actId="26606"/>
          <ac:spMkLst>
            <pc:docMk/>
            <pc:sldMk cId="1074539305" sldId="295"/>
            <ac:spMk id="25" creationId="{AA30C242-3C0C-D489-EEB1-7E543C75E608}"/>
          </ac:spMkLst>
        </pc:spChg>
        <pc:spChg chg="add del">
          <ac:chgData name="syed roman" userId="f296e0838537fabf" providerId="LiveId" clId="{DE7C7A25-4C62-4EDC-BD42-6EB370B635E4}" dt="2023-07-08T08:22:53.174" v="390" actId="26606"/>
          <ac:spMkLst>
            <pc:docMk/>
            <pc:sldMk cId="1074539305" sldId="295"/>
            <ac:spMk id="28" creationId="{643780CE-2BE5-46F6-97B2-60DF30217ED3}"/>
          </ac:spMkLst>
        </pc:spChg>
        <pc:spChg chg="add del">
          <ac:chgData name="syed roman" userId="f296e0838537fabf" providerId="LiveId" clId="{DE7C7A25-4C62-4EDC-BD42-6EB370B635E4}" dt="2023-07-08T08:22:53.174" v="390" actId="26606"/>
          <ac:spMkLst>
            <pc:docMk/>
            <pc:sldMk cId="1074539305" sldId="295"/>
            <ac:spMk id="30" creationId="{61A87A49-68E6-459E-A5A6-46229FF42125}"/>
          </ac:spMkLst>
        </pc:spChg>
        <pc:spChg chg="add del">
          <ac:chgData name="syed roman" userId="f296e0838537fabf" providerId="LiveId" clId="{DE7C7A25-4C62-4EDC-BD42-6EB370B635E4}" dt="2023-07-08T08:22:53.174" v="390" actId="26606"/>
          <ac:spMkLst>
            <pc:docMk/>
            <pc:sldMk cId="1074539305" sldId="295"/>
            <ac:spMk id="32" creationId="{F6ACD5FC-CAFE-48EB-B765-60EED2E052F0}"/>
          </ac:spMkLst>
        </pc:spChg>
        <pc:spChg chg="add del">
          <ac:chgData name="syed roman" userId="f296e0838537fabf" providerId="LiveId" clId="{DE7C7A25-4C62-4EDC-BD42-6EB370B635E4}" dt="2023-07-08T08:22:53.174" v="390" actId="26606"/>
          <ac:spMkLst>
            <pc:docMk/>
            <pc:sldMk cId="1074539305" sldId="295"/>
            <ac:spMk id="34" creationId="{9F33B405-D785-4738-B1C0-6A0AA5E98286}"/>
          </ac:spMkLst>
        </pc:spChg>
        <pc:spChg chg="add del">
          <ac:chgData name="syed roman" userId="f296e0838537fabf" providerId="LiveId" clId="{DE7C7A25-4C62-4EDC-BD42-6EB370B635E4}" dt="2023-07-08T08:22:53.174" v="390" actId="26606"/>
          <ac:spMkLst>
            <pc:docMk/>
            <pc:sldMk cId="1074539305" sldId="295"/>
            <ac:spMk id="36" creationId="{4233DC0E-DE6C-4FB6-A529-51B162641AB8}"/>
          </ac:spMkLst>
        </pc:spChg>
        <pc:spChg chg="add del">
          <ac:chgData name="syed roman" userId="f296e0838537fabf" providerId="LiveId" clId="{DE7C7A25-4C62-4EDC-BD42-6EB370B635E4}" dt="2023-07-08T08:22:53.174" v="390" actId="26606"/>
          <ac:spMkLst>
            <pc:docMk/>
            <pc:sldMk cId="1074539305" sldId="295"/>
            <ac:spMk id="38" creationId="{3870477F-E451-4BC3-863F-0E2FC572884B}"/>
          </ac:spMkLst>
        </pc:spChg>
        <pc:spChg chg="add del">
          <ac:chgData name="syed roman" userId="f296e0838537fabf" providerId="LiveId" clId="{DE7C7A25-4C62-4EDC-BD42-6EB370B635E4}" dt="2023-07-08T08:22:53.174" v="390" actId="26606"/>
          <ac:spMkLst>
            <pc:docMk/>
            <pc:sldMk cId="1074539305" sldId="295"/>
            <ac:spMk id="40" creationId="{B4A81DE1-E2BC-4A31-99EE-71350421B0EA}"/>
          </ac:spMkLst>
        </pc:spChg>
        <pc:spChg chg="add del">
          <ac:chgData name="syed roman" userId="f296e0838537fabf" providerId="LiveId" clId="{DE7C7A25-4C62-4EDC-BD42-6EB370B635E4}" dt="2023-07-08T08:23:30.135" v="397" actId="26606"/>
          <ac:spMkLst>
            <pc:docMk/>
            <pc:sldMk cId="1074539305" sldId="295"/>
            <ac:spMk id="45" creationId="{510C9632-BB6F-48EE-AB65-501878BA5DB6}"/>
          </ac:spMkLst>
        </pc:spChg>
        <pc:spChg chg="add del">
          <ac:chgData name="syed roman" userId="f296e0838537fabf" providerId="LiveId" clId="{DE7C7A25-4C62-4EDC-BD42-6EB370B635E4}" dt="2023-07-08T08:23:30.135" v="397" actId="26606"/>
          <ac:spMkLst>
            <pc:docMk/>
            <pc:sldMk cId="1074539305" sldId="295"/>
            <ac:spMk id="47" creationId="{4EC8AAB6-953B-4D29-9967-3C44D06BB4E8}"/>
          </ac:spMkLst>
        </pc:spChg>
        <pc:spChg chg="add del">
          <ac:chgData name="syed roman" userId="f296e0838537fabf" providerId="LiveId" clId="{DE7C7A25-4C62-4EDC-BD42-6EB370B635E4}" dt="2023-07-08T08:23:30.135" v="397" actId="26606"/>
          <ac:spMkLst>
            <pc:docMk/>
            <pc:sldMk cId="1074539305" sldId="295"/>
            <ac:spMk id="49" creationId="{C89ED458-2326-40DC-9C7B-1A717B6551AD}"/>
          </ac:spMkLst>
        </pc:spChg>
        <pc:spChg chg="add del">
          <ac:chgData name="syed roman" userId="f296e0838537fabf" providerId="LiveId" clId="{DE7C7A25-4C62-4EDC-BD42-6EB370B635E4}" dt="2023-07-08T08:23:30.135" v="397" actId="26606"/>
          <ac:spMkLst>
            <pc:docMk/>
            <pc:sldMk cId="1074539305" sldId="295"/>
            <ac:spMk id="51" creationId="{6F9D1DE6-E368-4F07-85F9-D5B767477DDF}"/>
          </ac:spMkLst>
        </pc:spChg>
        <pc:spChg chg="add del">
          <ac:chgData name="syed roman" userId="f296e0838537fabf" providerId="LiveId" clId="{DE7C7A25-4C62-4EDC-BD42-6EB370B635E4}" dt="2023-07-08T08:23:30.135" v="397" actId="26606"/>
          <ac:spMkLst>
            <pc:docMk/>
            <pc:sldMk cId="1074539305" sldId="295"/>
            <ac:spMk id="53" creationId="{F63B1F66-4ACE-4A01-8ADF-F175A9C358B2}"/>
          </ac:spMkLst>
        </pc:spChg>
        <pc:spChg chg="add del">
          <ac:chgData name="syed roman" userId="f296e0838537fabf" providerId="LiveId" clId="{DE7C7A25-4C62-4EDC-BD42-6EB370B635E4}" dt="2023-07-08T08:23:30.135" v="397" actId="26606"/>
          <ac:spMkLst>
            <pc:docMk/>
            <pc:sldMk cId="1074539305" sldId="295"/>
            <ac:spMk id="55" creationId="{CF8448ED-9332-4A9B-8CAB-B1985E596E20}"/>
          </ac:spMkLst>
        </pc:spChg>
        <pc:spChg chg="add del">
          <ac:chgData name="syed roman" userId="f296e0838537fabf" providerId="LiveId" clId="{DE7C7A25-4C62-4EDC-BD42-6EB370B635E4}" dt="2023-07-08T08:23:30.135" v="397" actId="26606"/>
          <ac:spMkLst>
            <pc:docMk/>
            <pc:sldMk cId="1074539305" sldId="295"/>
            <ac:spMk id="57" creationId="{ED3A2261-1C75-40FF-8CD6-18C5900C1C8D}"/>
          </ac:spMkLst>
        </pc:spChg>
        <pc:spChg chg="add del">
          <ac:chgData name="syed roman" userId="f296e0838537fabf" providerId="LiveId" clId="{DE7C7A25-4C62-4EDC-BD42-6EB370B635E4}" dt="2023-07-08T08:23:30.135" v="396" actId="26606"/>
          <ac:spMkLst>
            <pc:docMk/>
            <pc:sldMk cId="1074539305" sldId="295"/>
            <ac:spMk id="62" creationId="{8D489E29-742E-4D34-AB08-CE3217805B81}"/>
          </ac:spMkLst>
        </pc:spChg>
        <pc:picChg chg="add del mod ord">
          <ac:chgData name="syed roman" userId="f296e0838537fabf" providerId="LiveId" clId="{DE7C7A25-4C62-4EDC-BD42-6EB370B635E4}" dt="2023-07-08T08:23:30.135" v="397" actId="26606"/>
          <ac:picMkLst>
            <pc:docMk/>
            <pc:sldMk cId="1074539305" sldId="295"/>
            <ac:picMk id="5" creationId="{3F71BDFB-FCFA-0B9D-04D7-B65F2E420B05}"/>
          </ac:picMkLst>
        </pc:picChg>
      </pc:sldChg>
      <pc:sldChg chg="addSp delSp modSp new mod setBg">
        <pc:chgData name="syed roman" userId="f296e0838537fabf" providerId="LiveId" clId="{DE7C7A25-4C62-4EDC-BD42-6EB370B635E4}" dt="2023-07-08T09:05:06.350" v="838" actId="20577"/>
        <pc:sldMkLst>
          <pc:docMk/>
          <pc:sldMk cId="1749728036" sldId="296"/>
        </pc:sldMkLst>
        <pc:spChg chg="mod">
          <ac:chgData name="syed roman" userId="f296e0838537fabf" providerId="LiveId" clId="{DE7C7A25-4C62-4EDC-BD42-6EB370B635E4}" dt="2023-07-08T08:17:48.399" v="321" actId="20577"/>
          <ac:spMkLst>
            <pc:docMk/>
            <pc:sldMk cId="1749728036" sldId="296"/>
            <ac:spMk id="2" creationId="{928D00C5-E3FB-A413-99F0-E14E4DF08F1A}"/>
          </ac:spMkLst>
        </pc:spChg>
        <pc:spChg chg="del mod">
          <ac:chgData name="syed roman" userId="f296e0838537fabf" providerId="LiveId" clId="{DE7C7A25-4C62-4EDC-BD42-6EB370B635E4}" dt="2023-07-08T08:16:58.281" v="273" actId="26606"/>
          <ac:spMkLst>
            <pc:docMk/>
            <pc:sldMk cId="1749728036" sldId="296"/>
            <ac:spMk id="3" creationId="{A944A59E-0E66-DF80-EA28-F462F95213BA}"/>
          </ac:spMkLst>
        </pc:spChg>
        <pc:graphicFrameChg chg="add mod">
          <ac:chgData name="syed roman" userId="f296e0838537fabf" providerId="LiveId" clId="{DE7C7A25-4C62-4EDC-BD42-6EB370B635E4}" dt="2023-07-08T09:05:06.350" v="838" actId="20577"/>
          <ac:graphicFrameMkLst>
            <pc:docMk/>
            <pc:sldMk cId="1749728036" sldId="296"/>
            <ac:graphicFrameMk id="5" creationId="{1E39AA61-5F66-4F89-3A3D-E0936FD0DFE5}"/>
          </ac:graphicFrameMkLst>
        </pc:graphicFrameChg>
      </pc:sldChg>
      <pc:sldChg chg="addSp delSp modSp new mod setBg setClrOvrMap">
        <pc:chgData name="syed roman" userId="f296e0838537fabf" providerId="LiveId" clId="{DE7C7A25-4C62-4EDC-BD42-6EB370B635E4}" dt="2023-07-08T08:22:12.362" v="355" actId="14100"/>
        <pc:sldMkLst>
          <pc:docMk/>
          <pc:sldMk cId="1732158259" sldId="297"/>
        </pc:sldMkLst>
        <pc:spChg chg="mod">
          <ac:chgData name="syed roman" userId="f296e0838537fabf" providerId="LiveId" clId="{DE7C7A25-4C62-4EDC-BD42-6EB370B635E4}" dt="2023-07-08T08:22:06.204" v="352" actId="26606"/>
          <ac:spMkLst>
            <pc:docMk/>
            <pc:sldMk cId="1732158259" sldId="297"/>
            <ac:spMk id="2" creationId="{D913BFCC-D7AB-E8AC-E4E4-5D25E230AC5E}"/>
          </ac:spMkLst>
        </pc:spChg>
        <pc:spChg chg="del">
          <ac:chgData name="syed roman" userId="f296e0838537fabf" providerId="LiveId" clId="{DE7C7A25-4C62-4EDC-BD42-6EB370B635E4}" dt="2023-07-08T08:22:00.744" v="351" actId="22"/>
          <ac:spMkLst>
            <pc:docMk/>
            <pc:sldMk cId="1732158259" sldId="297"/>
            <ac:spMk id="3" creationId="{3C8B5FFC-02F8-3FD0-2CCF-0061E4D20B14}"/>
          </ac:spMkLst>
        </pc:spChg>
        <pc:spChg chg="add">
          <ac:chgData name="syed roman" userId="f296e0838537fabf" providerId="LiveId" clId="{DE7C7A25-4C62-4EDC-BD42-6EB370B635E4}" dt="2023-07-08T08:22:06.204" v="352" actId="26606"/>
          <ac:spMkLst>
            <pc:docMk/>
            <pc:sldMk cId="1732158259" sldId="297"/>
            <ac:spMk id="14" creationId="{B8144315-1C5A-4185-A952-25D98D303D46}"/>
          </ac:spMkLst>
        </pc:spChg>
        <pc:spChg chg="add">
          <ac:chgData name="syed roman" userId="f296e0838537fabf" providerId="LiveId" clId="{DE7C7A25-4C62-4EDC-BD42-6EB370B635E4}" dt="2023-07-08T08:22:06.204" v="352" actId="26606"/>
          <ac:spMkLst>
            <pc:docMk/>
            <pc:sldMk cId="1732158259" sldId="297"/>
            <ac:spMk id="16" creationId="{11CAC6F2-0806-417B-BF5D-5AEF6195FA49}"/>
          </ac:spMkLst>
        </pc:spChg>
        <pc:spChg chg="add">
          <ac:chgData name="syed roman" userId="f296e0838537fabf" providerId="LiveId" clId="{DE7C7A25-4C62-4EDC-BD42-6EB370B635E4}" dt="2023-07-08T08:22:06.204" v="352" actId="26606"/>
          <ac:spMkLst>
            <pc:docMk/>
            <pc:sldMk cId="1732158259" sldId="297"/>
            <ac:spMk id="18" creationId="{D4723B02-0AAB-4F6E-BA41-8ED99D559D93}"/>
          </ac:spMkLst>
        </pc:spChg>
        <pc:grpChg chg="add">
          <ac:chgData name="syed roman" userId="f296e0838537fabf" providerId="LiveId" clId="{DE7C7A25-4C62-4EDC-BD42-6EB370B635E4}" dt="2023-07-08T08:22:06.204" v="352" actId="26606"/>
          <ac:grpSpMkLst>
            <pc:docMk/>
            <pc:sldMk cId="1732158259" sldId="297"/>
            <ac:grpSpMk id="10" creationId="{4091D54B-59AB-4A5E-8E9E-0421BD66D4FB}"/>
          </ac:grpSpMkLst>
        </pc:grpChg>
        <pc:picChg chg="add mod ord">
          <ac:chgData name="syed roman" userId="f296e0838537fabf" providerId="LiveId" clId="{DE7C7A25-4C62-4EDC-BD42-6EB370B635E4}" dt="2023-07-08T08:22:12.362" v="355" actId="14100"/>
          <ac:picMkLst>
            <pc:docMk/>
            <pc:sldMk cId="1732158259" sldId="297"/>
            <ac:picMk id="5" creationId="{9CA105DD-593E-B01D-97CE-5A9C64E6CF3C}"/>
          </ac:picMkLst>
        </pc:picChg>
      </pc:sldChg>
      <pc:sldChg chg="addSp delSp modSp add mod">
        <pc:chgData name="syed roman" userId="f296e0838537fabf" providerId="LiveId" clId="{DE7C7A25-4C62-4EDC-BD42-6EB370B635E4}" dt="2023-07-08T08:25:45.124" v="427" actId="14100"/>
        <pc:sldMkLst>
          <pc:docMk/>
          <pc:sldMk cId="1488792632" sldId="298"/>
        </pc:sldMkLst>
        <pc:spChg chg="mod">
          <ac:chgData name="syed roman" userId="f296e0838537fabf" providerId="LiveId" clId="{DE7C7A25-4C62-4EDC-BD42-6EB370B635E4}" dt="2023-07-08T08:25:37.346" v="423" actId="26606"/>
          <ac:spMkLst>
            <pc:docMk/>
            <pc:sldMk cId="1488792632" sldId="298"/>
            <ac:spMk id="2" creationId="{D913BFCC-D7AB-E8AC-E4E4-5D25E230AC5E}"/>
          </ac:spMkLst>
        </pc:spChg>
        <pc:spChg chg="add del mod">
          <ac:chgData name="syed roman" userId="f296e0838537fabf" providerId="LiveId" clId="{DE7C7A25-4C62-4EDC-BD42-6EB370B635E4}" dt="2023-07-08T08:23:35.160" v="398"/>
          <ac:spMkLst>
            <pc:docMk/>
            <pc:sldMk cId="1488792632" sldId="298"/>
            <ac:spMk id="4" creationId="{BF0DFD48-74BE-0AC5-748C-12235D6C39F9}"/>
          </ac:spMkLst>
        </pc:spChg>
        <pc:spChg chg="add del mod">
          <ac:chgData name="syed roman" userId="f296e0838537fabf" providerId="LiveId" clId="{DE7C7A25-4C62-4EDC-BD42-6EB370B635E4}" dt="2023-07-08T08:25:21.429" v="417" actId="22"/>
          <ac:spMkLst>
            <pc:docMk/>
            <pc:sldMk cId="1488792632" sldId="298"/>
            <ac:spMk id="9" creationId="{605C7EDD-6EE3-0C10-A64C-C34EE8809E7C}"/>
          </ac:spMkLst>
        </pc:spChg>
        <pc:spChg chg="del">
          <ac:chgData name="syed roman" userId="f296e0838537fabf" providerId="LiveId" clId="{DE7C7A25-4C62-4EDC-BD42-6EB370B635E4}" dt="2023-07-08T08:23:42.436" v="402" actId="26606"/>
          <ac:spMkLst>
            <pc:docMk/>
            <pc:sldMk cId="1488792632" sldId="298"/>
            <ac:spMk id="14" creationId="{B8144315-1C5A-4185-A952-25D98D303D46}"/>
          </ac:spMkLst>
        </pc:spChg>
        <pc:spChg chg="del">
          <ac:chgData name="syed roman" userId="f296e0838537fabf" providerId="LiveId" clId="{DE7C7A25-4C62-4EDC-BD42-6EB370B635E4}" dt="2023-07-08T08:23:42.436" v="402" actId="26606"/>
          <ac:spMkLst>
            <pc:docMk/>
            <pc:sldMk cId="1488792632" sldId="298"/>
            <ac:spMk id="16" creationId="{11CAC6F2-0806-417B-BF5D-5AEF6195FA49}"/>
          </ac:spMkLst>
        </pc:spChg>
        <pc:spChg chg="del">
          <ac:chgData name="syed roman" userId="f296e0838537fabf" providerId="LiveId" clId="{DE7C7A25-4C62-4EDC-BD42-6EB370B635E4}" dt="2023-07-08T08:23:42.436" v="402" actId="26606"/>
          <ac:spMkLst>
            <pc:docMk/>
            <pc:sldMk cId="1488792632" sldId="298"/>
            <ac:spMk id="18" creationId="{D4723B02-0AAB-4F6E-BA41-8ED99D559D93}"/>
          </ac:spMkLst>
        </pc:spChg>
        <pc:spChg chg="add del">
          <ac:chgData name="syed roman" userId="f296e0838537fabf" providerId="LiveId" clId="{DE7C7A25-4C62-4EDC-BD42-6EB370B635E4}" dt="2023-07-08T08:25:24.134" v="419" actId="26606"/>
          <ac:spMkLst>
            <pc:docMk/>
            <pc:sldMk cId="1488792632" sldId="298"/>
            <ac:spMk id="27" creationId="{B8144315-1C5A-4185-A952-25D98D303D46}"/>
          </ac:spMkLst>
        </pc:spChg>
        <pc:spChg chg="add del">
          <ac:chgData name="syed roman" userId="f296e0838537fabf" providerId="LiveId" clId="{DE7C7A25-4C62-4EDC-BD42-6EB370B635E4}" dt="2023-07-08T08:25:24.134" v="419" actId="26606"/>
          <ac:spMkLst>
            <pc:docMk/>
            <pc:sldMk cId="1488792632" sldId="298"/>
            <ac:spMk id="29" creationId="{11CAC6F2-0806-417B-BF5D-5AEF6195FA49}"/>
          </ac:spMkLst>
        </pc:spChg>
        <pc:spChg chg="add del">
          <ac:chgData name="syed roman" userId="f296e0838537fabf" providerId="LiveId" clId="{DE7C7A25-4C62-4EDC-BD42-6EB370B635E4}" dt="2023-07-08T08:25:24.134" v="419" actId="26606"/>
          <ac:spMkLst>
            <pc:docMk/>
            <pc:sldMk cId="1488792632" sldId="298"/>
            <ac:spMk id="31" creationId="{D4723B02-0AAB-4F6E-BA41-8ED99D559D93}"/>
          </ac:spMkLst>
        </pc:spChg>
        <pc:spChg chg="add del">
          <ac:chgData name="syed roman" userId="f296e0838537fabf" providerId="LiveId" clId="{DE7C7A25-4C62-4EDC-BD42-6EB370B635E4}" dt="2023-07-08T08:25:37.346" v="423" actId="26606"/>
          <ac:spMkLst>
            <pc:docMk/>
            <pc:sldMk cId="1488792632" sldId="298"/>
            <ac:spMk id="40" creationId="{B8144315-1C5A-4185-A952-25D98D303D46}"/>
          </ac:spMkLst>
        </pc:spChg>
        <pc:spChg chg="add del">
          <ac:chgData name="syed roman" userId="f296e0838537fabf" providerId="LiveId" clId="{DE7C7A25-4C62-4EDC-BD42-6EB370B635E4}" dt="2023-07-08T08:25:37.346" v="423" actId="26606"/>
          <ac:spMkLst>
            <pc:docMk/>
            <pc:sldMk cId="1488792632" sldId="298"/>
            <ac:spMk id="42" creationId="{4E212B76-74CB-461F-90A3-EF4F2397A883}"/>
          </ac:spMkLst>
        </pc:spChg>
        <pc:spChg chg="add del">
          <ac:chgData name="syed roman" userId="f296e0838537fabf" providerId="LiveId" clId="{DE7C7A25-4C62-4EDC-BD42-6EB370B635E4}" dt="2023-07-08T08:25:37.346" v="423" actId="26606"/>
          <ac:spMkLst>
            <pc:docMk/>
            <pc:sldMk cId="1488792632" sldId="298"/>
            <ac:spMk id="44" creationId="{81E746D0-4B37-4869-B2EF-79D5F0FFFBC9}"/>
          </ac:spMkLst>
        </pc:spChg>
        <pc:spChg chg="add">
          <ac:chgData name="syed roman" userId="f296e0838537fabf" providerId="LiveId" clId="{DE7C7A25-4C62-4EDC-BD42-6EB370B635E4}" dt="2023-07-08T08:25:37.346" v="423" actId="26606"/>
          <ac:spMkLst>
            <pc:docMk/>
            <pc:sldMk cId="1488792632" sldId="298"/>
            <ac:spMk id="53" creationId="{B8144315-1C5A-4185-A952-25D98D303D46}"/>
          </ac:spMkLst>
        </pc:spChg>
        <pc:spChg chg="add">
          <ac:chgData name="syed roman" userId="f296e0838537fabf" providerId="LiveId" clId="{DE7C7A25-4C62-4EDC-BD42-6EB370B635E4}" dt="2023-07-08T08:25:37.346" v="423" actId="26606"/>
          <ac:spMkLst>
            <pc:docMk/>
            <pc:sldMk cId="1488792632" sldId="298"/>
            <ac:spMk id="55" creationId="{11CAC6F2-0806-417B-BF5D-5AEF6195FA49}"/>
          </ac:spMkLst>
        </pc:spChg>
        <pc:spChg chg="add">
          <ac:chgData name="syed roman" userId="f296e0838537fabf" providerId="LiveId" clId="{DE7C7A25-4C62-4EDC-BD42-6EB370B635E4}" dt="2023-07-08T08:25:37.346" v="423" actId="26606"/>
          <ac:spMkLst>
            <pc:docMk/>
            <pc:sldMk cId="1488792632" sldId="298"/>
            <ac:spMk id="57" creationId="{D4723B02-0AAB-4F6E-BA41-8ED99D559D93}"/>
          </ac:spMkLst>
        </pc:spChg>
        <pc:grpChg chg="del">
          <ac:chgData name="syed roman" userId="f296e0838537fabf" providerId="LiveId" clId="{DE7C7A25-4C62-4EDC-BD42-6EB370B635E4}" dt="2023-07-08T08:23:42.436" v="402" actId="26606"/>
          <ac:grpSpMkLst>
            <pc:docMk/>
            <pc:sldMk cId="1488792632" sldId="298"/>
            <ac:grpSpMk id="10" creationId="{4091D54B-59AB-4A5E-8E9E-0421BD66D4FB}"/>
          </ac:grpSpMkLst>
        </pc:grpChg>
        <pc:grpChg chg="add del">
          <ac:chgData name="syed roman" userId="f296e0838537fabf" providerId="LiveId" clId="{DE7C7A25-4C62-4EDC-BD42-6EB370B635E4}" dt="2023-07-08T08:25:24.134" v="419" actId="26606"/>
          <ac:grpSpMkLst>
            <pc:docMk/>
            <pc:sldMk cId="1488792632" sldId="298"/>
            <ac:grpSpMk id="23" creationId="{4091D54B-59AB-4A5E-8E9E-0421BD66D4FB}"/>
          </ac:grpSpMkLst>
        </pc:grpChg>
        <pc:grpChg chg="add del">
          <ac:chgData name="syed roman" userId="f296e0838537fabf" providerId="LiveId" clId="{DE7C7A25-4C62-4EDC-BD42-6EB370B635E4}" dt="2023-07-08T08:25:37.346" v="423" actId="26606"/>
          <ac:grpSpMkLst>
            <pc:docMk/>
            <pc:sldMk cId="1488792632" sldId="298"/>
            <ac:grpSpMk id="36" creationId="{4091D54B-59AB-4A5E-8E9E-0421BD66D4FB}"/>
          </ac:grpSpMkLst>
        </pc:grpChg>
        <pc:grpChg chg="add">
          <ac:chgData name="syed roman" userId="f296e0838537fabf" providerId="LiveId" clId="{DE7C7A25-4C62-4EDC-BD42-6EB370B635E4}" dt="2023-07-08T08:25:37.346" v="423" actId="26606"/>
          <ac:grpSpMkLst>
            <pc:docMk/>
            <pc:sldMk cId="1488792632" sldId="298"/>
            <ac:grpSpMk id="49" creationId="{4091D54B-59AB-4A5E-8E9E-0421BD66D4FB}"/>
          </ac:grpSpMkLst>
        </pc:grpChg>
        <pc:picChg chg="del">
          <ac:chgData name="syed roman" userId="f296e0838537fabf" providerId="LiveId" clId="{DE7C7A25-4C62-4EDC-BD42-6EB370B635E4}" dt="2023-07-08T08:23:19.812" v="392" actId="478"/>
          <ac:picMkLst>
            <pc:docMk/>
            <pc:sldMk cId="1488792632" sldId="298"/>
            <ac:picMk id="5" creationId="{9CA105DD-593E-B01D-97CE-5A9C64E6CF3C}"/>
          </ac:picMkLst>
        </pc:picChg>
        <pc:picChg chg="add del mod">
          <ac:chgData name="syed roman" userId="f296e0838537fabf" providerId="LiveId" clId="{DE7C7A25-4C62-4EDC-BD42-6EB370B635E4}" dt="2023-07-08T08:23:22.534" v="394"/>
          <ac:picMkLst>
            <pc:docMk/>
            <pc:sldMk cId="1488792632" sldId="298"/>
            <ac:picMk id="6" creationId="{B91060A5-CA72-E560-C55D-69505728057F}"/>
          </ac:picMkLst>
        </pc:picChg>
        <pc:picChg chg="add del mod">
          <ac:chgData name="syed roman" userId="f296e0838537fabf" providerId="LiveId" clId="{DE7C7A25-4C62-4EDC-BD42-6EB370B635E4}" dt="2023-07-08T08:24:55.534" v="416" actId="478"/>
          <ac:picMkLst>
            <pc:docMk/>
            <pc:sldMk cId="1488792632" sldId="298"/>
            <ac:picMk id="7" creationId="{3DC093E3-8982-8C41-21A5-18BF168312D9}"/>
          </ac:picMkLst>
        </pc:picChg>
        <pc:picChg chg="add mod ord">
          <ac:chgData name="syed roman" userId="f296e0838537fabf" providerId="LiveId" clId="{DE7C7A25-4C62-4EDC-BD42-6EB370B635E4}" dt="2023-07-08T08:25:45.124" v="427" actId="14100"/>
          <ac:picMkLst>
            <pc:docMk/>
            <pc:sldMk cId="1488792632" sldId="298"/>
            <ac:picMk id="15" creationId="{A3281C2D-BDCA-5C16-927F-6DA8DF1B65F5}"/>
          </ac:picMkLst>
        </pc:picChg>
      </pc:sldChg>
      <pc:sldChg chg="addSp delSp modSp new mod setBg">
        <pc:chgData name="syed roman" userId="f296e0838537fabf" providerId="LiveId" clId="{DE7C7A25-4C62-4EDC-BD42-6EB370B635E4}" dt="2023-07-08T08:33:13.451" v="466" actId="26606"/>
        <pc:sldMkLst>
          <pc:docMk/>
          <pc:sldMk cId="143254197" sldId="299"/>
        </pc:sldMkLst>
        <pc:spChg chg="del">
          <ac:chgData name="syed roman" userId="f296e0838537fabf" providerId="LiveId" clId="{DE7C7A25-4C62-4EDC-BD42-6EB370B635E4}" dt="2023-07-08T08:33:13.451" v="466" actId="26606"/>
          <ac:spMkLst>
            <pc:docMk/>
            <pc:sldMk cId="143254197" sldId="299"/>
            <ac:spMk id="2" creationId="{7F116297-F5BD-C4C0-951F-5AC3EF06D55B}"/>
          </ac:spMkLst>
        </pc:spChg>
        <pc:spChg chg="del mod">
          <ac:chgData name="syed roman" userId="f296e0838537fabf" providerId="LiveId" clId="{DE7C7A25-4C62-4EDC-BD42-6EB370B635E4}" dt="2023-07-08T08:32:54.374" v="462" actId="22"/>
          <ac:spMkLst>
            <pc:docMk/>
            <pc:sldMk cId="143254197" sldId="299"/>
            <ac:spMk id="3" creationId="{0151F6FA-88E2-3F99-B777-42977ED3A63A}"/>
          </ac:spMkLst>
        </pc:spChg>
        <pc:spChg chg="add">
          <ac:chgData name="syed roman" userId="f296e0838537fabf" providerId="LiveId" clId="{DE7C7A25-4C62-4EDC-BD42-6EB370B635E4}" dt="2023-07-08T08:33:13.451" v="466" actId="26606"/>
          <ac:spMkLst>
            <pc:docMk/>
            <pc:sldMk cId="143254197" sldId="299"/>
            <ac:spMk id="10" creationId="{388DD50E-1D2D-48C6-A470-79FB7F337F8A}"/>
          </ac:spMkLst>
        </pc:spChg>
        <pc:spChg chg="add">
          <ac:chgData name="syed roman" userId="f296e0838537fabf" providerId="LiveId" clId="{DE7C7A25-4C62-4EDC-BD42-6EB370B635E4}" dt="2023-07-08T08:33:13.451" v="466" actId="26606"/>
          <ac:spMkLst>
            <pc:docMk/>
            <pc:sldMk cId="143254197" sldId="299"/>
            <ac:spMk id="12" creationId="{4F78DAAE-B0C3-49A3-8AB1-AD2FF0E3686F}"/>
          </ac:spMkLst>
        </pc:spChg>
        <pc:spChg chg="add">
          <ac:chgData name="syed roman" userId="f296e0838537fabf" providerId="LiveId" clId="{DE7C7A25-4C62-4EDC-BD42-6EB370B635E4}" dt="2023-07-08T08:33:13.451" v="466" actId="26606"/>
          <ac:spMkLst>
            <pc:docMk/>
            <pc:sldMk cId="143254197" sldId="299"/>
            <ac:spMk id="14" creationId="{F6A8A81D-3338-4B0F-A26F-A3D259D27681}"/>
          </ac:spMkLst>
        </pc:spChg>
        <pc:spChg chg="add">
          <ac:chgData name="syed roman" userId="f296e0838537fabf" providerId="LiveId" clId="{DE7C7A25-4C62-4EDC-BD42-6EB370B635E4}" dt="2023-07-08T08:33:13.451" v="466" actId="26606"/>
          <ac:spMkLst>
            <pc:docMk/>
            <pc:sldMk cId="143254197" sldId="299"/>
            <ac:spMk id="16" creationId="{40155665-7CE2-4939-AE5E-020DC1D20753}"/>
          </ac:spMkLst>
        </pc:spChg>
        <pc:picChg chg="add mod ord">
          <ac:chgData name="syed roman" userId="f296e0838537fabf" providerId="LiveId" clId="{DE7C7A25-4C62-4EDC-BD42-6EB370B635E4}" dt="2023-07-08T08:33:13.451" v="466" actId="26606"/>
          <ac:picMkLst>
            <pc:docMk/>
            <pc:sldMk cId="143254197" sldId="299"/>
            <ac:picMk id="5" creationId="{38018814-941A-7D2C-D63A-7D177BEA5508}"/>
          </ac:picMkLst>
        </pc:picChg>
      </pc:sldChg>
      <pc:sldChg chg="addSp delSp modSp new mod ord setBg modClrScheme setClrOvrMap chgLayout">
        <pc:chgData name="syed roman" userId="f296e0838537fabf" providerId="LiveId" clId="{DE7C7A25-4C62-4EDC-BD42-6EB370B635E4}" dt="2023-07-08T09:06:26.448" v="839" actId="478"/>
        <pc:sldMkLst>
          <pc:docMk/>
          <pc:sldMk cId="3053405952" sldId="300"/>
        </pc:sldMkLst>
        <pc:spChg chg="del mod ord">
          <ac:chgData name="syed roman" userId="f296e0838537fabf" providerId="LiveId" clId="{DE7C7A25-4C62-4EDC-BD42-6EB370B635E4}" dt="2023-07-08T08:47:15.274" v="669" actId="700"/>
          <ac:spMkLst>
            <pc:docMk/>
            <pc:sldMk cId="3053405952" sldId="300"/>
            <ac:spMk id="2" creationId="{4AC4EE29-2A34-A607-6F47-F6D87F02F057}"/>
          </ac:spMkLst>
        </pc:spChg>
        <pc:spChg chg="del">
          <ac:chgData name="syed roman" userId="f296e0838537fabf" providerId="LiveId" clId="{DE7C7A25-4C62-4EDC-BD42-6EB370B635E4}" dt="2023-07-08T08:35:05.407" v="468" actId="22"/>
          <ac:spMkLst>
            <pc:docMk/>
            <pc:sldMk cId="3053405952" sldId="300"/>
            <ac:spMk id="3" creationId="{E0B2C429-FB41-B02D-DCE4-8E3958D51EA2}"/>
          </ac:spMkLst>
        </pc:spChg>
        <pc:spChg chg="add del mod ord">
          <ac:chgData name="syed roman" userId="f296e0838537fabf" providerId="LiveId" clId="{DE7C7A25-4C62-4EDC-BD42-6EB370B635E4}" dt="2023-07-08T09:06:26.448" v="839" actId="478"/>
          <ac:spMkLst>
            <pc:docMk/>
            <pc:sldMk cId="3053405952" sldId="300"/>
            <ac:spMk id="8" creationId="{57424374-BCF7-0B08-DB54-DAA0A8645B0D}"/>
          </ac:spMkLst>
        </pc:spChg>
        <pc:spChg chg="add mod ord">
          <ac:chgData name="syed roman" userId="f296e0838537fabf" providerId="LiveId" clId="{DE7C7A25-4C62-4EDC-BD42-6EB370B635E4}" dt="2023-07-08T08:49:03.016" v="761" actId="20577"/>
          <ac:spMkLst>
            <pc:docMk/>
            <pc:sldMk cId="3053405952" sldId="300"/>
            <ac:spMk id="9" creationId="{9C009C0E-2DEE-B0A1-DEA6-9B71CB552CEC}"/>
          </ac:spMkLst>
        </pc:spChg>
        <pc:spChg chg="add mod ord">
          <ac:chgData name="syed roman" userId="f296e0838537fabf" providerId="LiveId" clId="{DE7C7A25-4C62-4EDC-BD42-6EB370B635E4}" dt="2023-07-08T08:48:59.299" v="760" actId="20577"/>
          <ac:spMkLst>
            <pc:docMk/>
            <pc:sldMk cId="3053405952" sldId="300"/>
            <ac:spMk id="10" creationId="{E3B3F626-687C-F677-0B6A-B542C71D9E38}"/>
          </ac:spMkLst>
        </pc:spChg>
        <pc:spChg chg="add mod ord">
          <ac:chgData name="syed roman" userId="f296e0838537fabf" providerId="LiveId" clId="{DE7C7A25-4C62-4EDC-BD42-6EB370B635E4}" dt="2023-07-08T08:48:42.080" v="734" actId="20577"/>
          <ac:spMkLst>
            <pc:docMk/>
            <pc:sldMk cId="3053405952" sldId="300"/>
            <ac:spMk id="11" creationId="{D4F0EC7F-BF37-5418-E4D4-D980F39762F7}"/>
          </ac:spMkLst>
        </pc:spChg>
        <pc:spChg chg="add mod ord">
          <ac:chgData name="syed roman" userId="f296e0838537fabf" providerId="LiveId" clId="{DE7C7A25-4C62-4EDC-BD42-6EB370B635E4}" dt="2023-07-08T08:52:42.084" v="766" actId="14100"/>
          <ac:spMkLst>
            <pc:docMk/>
            <pc:sldMk cId="3053405952" sldId="300"/>
            <ac:spMk id="12" creationId="{73F64C54-BBF2-BACE-2C07-4F1341BEFD1F}"/>
          </ac:spMkLst>
        </pc:spChg>
        <pc:spChg chg="add del">
          <ac:chgData name="syed roman" userId="f296e0838537fabf" providerId="LiveId" clId="{DE7C7A25-4C62-4EDC-BD42-6EB370B635E4}" dt="2023-07-08T08:44:31.946" v="631" actId="26606"/>
          <ac:spMkLst>
            <pc:docMk/>
            <pc:sldMk cId="3053405952" sldId="300"/>
            <ac:spMk id="14" creationId="{D1DE3271-DD99-4DEF-AF9F-84397884C8EF}"/>
          </ac:spMkLst>
        </pc:spChg>
        <pc:spChg chg="add del">
          <ac:chgData name="syed roman" userId="f296e0838537fabf" providerId="LiveId" clId="{DE7C7A25-4C62-4EDC-BD42-6EB370B635E4}" dt="2023-07-08T08:44:31.946" v="631" actId="26606"/>
          <ac:spMkLst>
            <pc:docMk/>
            <pc:sldMk cId="3053405952" sldId="300"/>
            <ac:spMk id="16" creationId="{E06A31CE-F9B6-4BA2-8685-60F3524D07DA}"/>
          </ac:spMkLst>
        </pc:spChg>
        <pc:spChg chg="add del">
          <ac:chgData name="syed roman" userId="f296e0838537fabf" providerId="LiveId" clId="{DE7C7A25-4C62-4EDC-BD42-6EB370B635E4}" dt="2023-07-08T08:44:31.946" v="631" actId="26606"/>
          <ac:spMkLst>
            <pc:docMk/>
            <pc:sldMk cId="3053405952" sldId="300"/>
            <ac:spMk id="18" creationId="{8ADF14A3-1454-4B74-8B4A-CB197D7A797F}"/>
          </ac:spMkLst>
        </pc:spChg>
        <pc:spChg chg="add del">
          <ac:chgData name="syed roman" userId="f296e0838537fabf" providerId="LiveId" clId="{DE7C7A25-4C62-4EDC-BD42-6EB370B635E4}" dt="2023-07-08T08:44:31.946" v="631" actId="26606"/>
          <ac:spMkLst>
            <pc:docMk/>
            <pc:sldMk cId="3053405952" sldId="300"/>
            <ac:spMk id="20" creationId="{EC19D556-0251-4E87-AE24-890965BAD5D9}"/>
          </ac:spMkLst>
        </pc:spChg>
        <pc:spChg chg="add del">
          <ac:chgData name="syed roman" userId="f296e0838537fabf" providerId="LiveId" clId="{DE7C7A25-4C62-4EDC-BD42-6EB370B635E4}" dt="2023-07-08T08:44:31.946" v="631" actId="26606"/>
          <ac:spMkLst>
            <pc:docMk/>
            <pc:sldMk cId="3053405952" sldId="300"/>
            <ac:spMk id="22" creationId="{CBC3C8C6-98E2-45EF-AEFC-30C0DBA0E958}"/>
          </ac:spMkLst>
        </pc:spChg>
        <pc:spChg chg="add del">
          <ac:chgData name="syed roman" userId="f296e0838537fabf" providerId="LiveId" clId="{DE7C7A25-4C62-4EDC-BD42-6EB370B635E4}" dt="2023-07-08T08:44:33.034" v="633" actId="26606"/>
          <ac:spMkLst>
            <pc:docMk/>
            <pc:sldMk cId="3053405952" sldId="300"/>
            <ac:spMk id="24" creationId="{89BF1F84-E7C7-42A7-911D-8E48AF67110E}"/>
          </ac:spMkLst>
        </pc:spChg>
        <pc:spChg chg="add del">
          <ac:chgData name="syed roman" userId="f296e0838537fabf" providerId="LiveId" clId="{DE7C7A25-4C62-4EDC-BD42-6EB370B635E4}" dt="2023-07-08T08:44:33.034" v="633" actId="26606"/>
          <ac:spMkLst>
            <pc:docMk/>
            <pc:sldMk cId="3053405952" sldId="300"/>
            <ac:spMk id="25" creationId="{72C6E0B7-C37D-4D54-8F3E-8D9F9097F676}"/>
          </ac:spMkLst>
        </pc:spChg>
        <pc:spChg chg="add del">
          <ac:chgData name="syed roman" userId="f296e0838537fabf" providerId="LiveId" clId="{DE7C7A25-4C62-4EDC-BD42-6EB370B635E4}" dt="2023-07-08T08:44:33.034" v="633" actId="26606"/>
          <ac:spMkLst>
            <pc:docMk/>
            <pc:sldMk cId="3053405952" sldId="300"/>
            <ac:spMk id="26" creationId="{0C3CFCFE-6522-4333-8CB1-16DB80E7E9C2}"/>
          </ac:spMkLst>
        </pc:spChg>
        <pc:spChg chg="add del">
          <ac:chgData name="syed roman" userId="f296e0838537fabf" providerId="LiveId" clId="{DE7C7A25-4C62-4EDC-BD42-6EB370B635E4}" dt="2023-07-08T08:44:33.034" v="633" actId="26606"/>
          <ac:spMkLst>
            <pc:docMk/>
            <pc:sldMk cId="3053405952" sldId="300"/>
            <ac:spMk id="27" creationId="{B7B653ED-BC47-4D34-B612-473D6AFAD041}"/>
          </ac:spMkLst>
        </pc:spChg>
        <pc:spChg chg="add del">
          <ac:chgData name="syed roman" userId="f296e0838537fabf" providerId="LiveId" clId="{DE7C7A25-4C62-4EDC-BD42-6EB370B635E4}" dt="2023-07-08T08:44:33.034" v="633" actId="26606"/>
          <ac:spMkLst>
            <pc:docMk/>
            <pc:sldMk cId="3053405952" sldId="300"/>
            <ac:spMk id="28" creationId="{B93D812D-BB26-4FDD-A218-F6F71E737600}"/>
          </ac:spMkLst>
        </pc:spChg>
        <pc:spChg chg="add del">
          <ac:chgData name="syed roman" userId="f296e0838537fabf" providerId="LiveId" clId="{DE7C7A25-4C62-4EDC-BD42-6EB370B635E4}" dt="2023-07-08T08:44:33.034" v="633" actId="26606"/>
          <ac:spMkLst>
            <pc:docMk/>
            <pc:sldMk cId="3053405952" sldId="300"/>
            <ac:spMk id="29" creationId="{EEA99C6C-BC37-4408-9F74-3DDB1060B733}"/>
          </ac:spMkLst>
        </pc:spChg>
        <pc:spChg chg="add del">
          <ac:chgData name="syed roman" userId="f296e0838537fabf" providerId="LiveId" clId="{DE7C7A25-4C62-4EDC-BD42-6EB370B635E4}" dt="2023-07-08T08:44:33.034" v="633" actId="26606"/>
          <ac:spMkLst>
            <pc:docMk/>
            <pc:sldMk cId="3053405952" sldId="300"/>
            <ac:spMk id="30" creationId="{924C0032-B592-45AB-AD23-5A4BD369B60B}"/>
          </ac:spMkLst>
        </pc:spChg>
        <pc:picChg chg="add mod ord">
          <ac:chgData name="syed roman" userId="f296e0838537fabf" providerId="LiveId" clId="{DE7C7A25-4C62-4EDC-BD42-6EB370B635E4}" dt="2023-07-08T08:47:55.164" v="698" actId="14100"/>
          <ac:picMkLst>
            <pc:docMk/>
            <pc:sldMk cId="3053405952" sldId="300"/>
            <ac:picMk id="5" creationId="{3981AA67-4CAC-D1FD-5BB0-E3A855D90EBC}"/>
          </ac:picMkLst>
        </pc:picChg>
        <pc:picChg chg="add mod">
          <ac:chgData name="syed roman" userId="f296e0838537fabf" providerId="LiveId" clId="{DE7C7A25-4C62-4EDC-BD42-6EB370B635E4}" dt="2023-07-08T08:47:58.304" v="699" actId="14100"/>
          <ac:picMkLst>
            <pc:docMk/>
            <pc:sldMk cId="3053405952" sldId="300"/>
            <ac:picMk id="7" creationId="{A9DA3F01-B7D7-482C-5BDC-DFDF7E572DC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DC7E8D-BD27-43FA-8F6E-5D0740DF0B3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DAC0FEA-8B40-4D04-B529-F024BAC9DD54}">
      <dgm:prSet/>
      <dgm:spPr/>
      <dgm:t>
        <a:bodyPr/>
        <a:lstStyle/>
        <a:p>
          <a:r>
            <a:rPr lang="en-US" b="1" dirty="0"/>
            <a:t>1. Encoding - Transforming the categorical values of the relevant features into numerical ones</a:t>
          </a:r>
          <a:endParaRPr lang="en-US" dirty="0"/>
        </a:p>
      </dgm:t>
    </dgm:pt>
    <dgm:pt modelId="{76ADB01C-575E-4A8B-9274-384FF60CF61D}" type="parTrans" cxnId="{B2EF6351-C94D-4234-9F06-3058E10B653F}">
      <dgm:prSet/>
      <dgm:spPr/>
      <dgm:t>
        <a:bodyPr/>
        <a:lstStyle/>
        <a:p>
          <a:endParaRPr lang="en-US"/>
        </a:p>
      </dgm:t>
    </dgm:pt>
    <dgm:pt modelId="{5E12002B-0B54-4438-9B33-317C34FB3D25}" type="sibTrans" cxnId="{B2EF6351-C94D-4234-9F06-3058E10B653F}">
      <dgm:prSet/>
      <dgm:spPr/>
      <dgm:t>
        <a:bodyPr/>
        <a:lstStyle/>
        <a:p>
          <a:endParaRPr lang="en-US"/>
        </a:p>
      </dgm:t>
    </dgm:pt>
    <dgm:pt modelId="{31D40C3D-9F40-42F6-A6F0-6395AC65EA53}">
      <dgm:prSet/>
      <dgm:spPr/>
      <dgm:t>
        <a:bodyPr/>
        <a:lstStyle/>
        <a:p>
          <a:r>
            <a:rPr lang="en-US" b="1" dirty="0"/>
            <a:t>2.Scaling – Decreasing the magnitude value so that model can fit within  a specific scale</a:t>
          </a:r>
          <a:endParaRPr lang="en-US" dirty="0"/>
        </a:p>
      </dgm:t>
    </dgm:pt>
    <dgm:pt modelId="{636BF249-B627-4E55-9B17-62F66857BE50}" type="parTrans" cxnId="{98FE1646-F154-4389-922F-348377BE4FC0}">
      <dgm:prSet/>
      <dgm:spPr/>
      <dgm:t>
        <a:bodyPr/>
        <a:lstStyle/>
        <a:p>
          <a:endParaRPr lang="en-US"/>
        </a:p>
      </dgm:t>
    </dgm:pt>
    <dgm:pt modelId="{DE78A1BF-17B9-4E08-987B-854452F9E974}" type="sibTrans" cxnId="{98FE1646-F154-4389-922F-348377BE4FC0}">
      <dgm:prSet/>
      <dgm:spPr/>
      <dgm:t>
        <a:bodyPr/>
        <a:lstStyle/>
        <a:p>
          <a:endParaRPr lang="en-US"/>
        </a:p>
      </dgm:t>
    </dgm:pt>
    <dgm:pt modelId="{22FB9C3C-D8C1-4CB8-9896-ED982B716125}">
      <dgm:prSet/>
      <dgm:spPr/>
      <dgm:t>
        <a:bodyPr/>
        <a:lstStyle/>
        <a:p>
          <a:r>
            <a:rPr lang="en-US" b="1"/>
            <a:t>3.Normalizing- Converting skewed data  to normal distribution</a:t>
          </a:r>
          <a:endParaRPr lang="en-US"/>
        </a:p>
      </dgm:t>
    </dgm:pt>
    <dgm:pt modelId="{28217764-B82F-4204-9608-21C947FD0F3E}" type="parTrans" cxnId="{3B6E5006-3C09-40DA-A705-4B97496AB287}">
      <dgm:prSet/>
      <dgm:spPr/>
      <dgm:t>
        <a:bodyPr/>
        <a:lstStyle/>
        <a:p>
          <a:endParaRPr lang="en-US"/>
        </a:p>
      </dgm:t>
    </dgm:pt>
    <dgm:pt modelId="{9515B683-545D-400A-9ECD-70F09C773CB6}" type="sibTrans" cxnId="{3B6E5006-3C09-40DA-A705-4B97496AB287}">
      <dgm:prSet/>
      <dgm:spPr/>
      <dgm:t>
        <a:bodyPr/>
        <a:lstStyle/>
        <a:p>
          <a:endParaRPr lang="en-US"/>
        </a:p>
      </dgm:t>
    </dgm:pt>
    <dgm:pt modelId="{DB937E1C-A544-425C-B357-2BFA17809DA2}">
      <dgm:prSet/>
      <dgm:spPr/>
      <dgm:t>
        <a:bodyPr/>
        <a:lstStyle/>
        <a:p>
          <a:r>
            <a:rPr lang="en-US" b="1"/>
            <a:t>4.Data discretization- way of turning large numbers of data values into smaller ones    making data interpretation much easier</a:t>
          </a:r>
          <a:endParaRPr lang="en-US"/>
        </a:p>
      </dgm:t>
    </dgm:pt>
    <dgm:pt modelId="{A1B59F11-B624-4A35-8CA9-B65CA4420A5B}" type="parTrans" cxnId="{8B425B62-CD49-4E1C-B5D9-87CF13E8E371}">
      <dgm:prSet/>
      <dgm:spPr/>
      <dgm:t>
        <a:bodyPr/>
        <a:lstStyle/>
        <a:p>
          <a:endParaRPr lang="en-US"/>
        </a:p>
      </dgm:t>
    </dgm:pt>
    <dgm:pt modelId="{44C11F9D-4CD3-42B3-A986-E8B69F016974}" type="sibTrans" cxnId="{8B425B62-CD49-4E1C-B5D9-87CF13E8E371}">
      <dgm:prSet/>
      <dgm:spPr/>
      <dgm:t>
        <a:bodyPr/>
        <a:lstStyle/>
        <a:p>
          <a:endParaRPr lang="en-US"/>
        </a:p>
      </dgm:t>
    </dgm:pt>
    <dgm:pt modelId="{61E47019-2CF0-465D-B3D1-93C1BB76F775}" type="pres">
      <dgm:prSet presAssocID="{56DC7E8D-BD27-43FA-8F6E-5D0740DF0B3D}" presName="linear" presStyleCnt="0">
        <dgm:presLayoutVars>
          <dgm:animLvl val="lvl"/>
          <dgm:resizeHandles val="exact"/>
        </dgm:presLayoutVars>
      </dgm:prSet>
      <dgm:spPr/>
      <dgm:t>
        <a:bodyPr/>
        <a:lstStyle/>
        <a:p>
          <a:endParaRPr lang="en-US"/>
        </a:p>
      </dgm:t>
    </dgm:pt>
    <dgm:pt modelId="{DD4FF19A-C46A-44E3-A8B9-5138CD9B03B2}" type="pres">
      <dgm:prSet presAssocID="{9DAC0FEA-8B40-4D04-B529-F024BAC9DD54}" presName="parentText" presStyleLbl="node1" presStyleIdx="0" presStyleCnt="4">
        <dgm:presLayoutVars>
          <dgm:chMax val="0"/>
          <dgm:bulletEnabled val="1"/>
        </dgm:presLayoutVars>
      </dgm:prSet>
      <dgm:spPr/>
      <dgm:t>
        <a:bodyPr/>
        <a:lstStyle/>
        <a:p>
          <a:endParaRPr lang="en-US"/>
        </a:p>
      </dgm:t>
    </dgm:pt>
    <dgm:pt modelId="{D269BEC4-EF1D-4A77-8BCA-999B43A6A995}" type="pres">
      <dgm:prSet presAssocID="{5E12002B-0B54-4438-9B33-317C34FB3D25}" presName="spacer" presStyleCnt="0"/>
      <dgm:spPr/>
    </dgm:pt>
    <dgm:pt modelId="{95063336-018D-47B3-8879-881172EFC107}" type="pres">
      <dgm:prSet presAssocID="{31D40C3D-9F40-42F6-A6F0-6395AC65EA53}" presName="parentText" presStyleLbl="node1" presStyleIdx="1" presStyleCnt="4">
        <dgm:presLayoutVars>
          <dgm:chMax val="0"/>
          <dgm:bulletEnabled val="1"/>
        </dgm:presLayoutVars>
      </dgm:prSet>
      <dgm:spPr/>
      <dgm:t>
        <a:bodyPr/>
        <a:lstStyle/>
        <a:p>
          <a:endParaRPr lang="en-US"/>
        </a:p>
      </dgm:t>
    </dgm:pt>
    <dgm:pt modelId="{13C50C07-2421-4014-A1E3-64A2FDCD8F71}" type="pres">
      <dgm:prSet presAssocID="{DE78A1BF-17B9-4E08-987B-854452F9E974}" presName="spacer" presStyleCnt="0"/>
      <dgm:spPr/>
    </dgm:pt>
    <dgm:pt modelId="{3AFAD200-33C3-47F1-BBF1-D92B0058737F}" type="pres">
      <dgm:prSet presAssocID="{22FB9C3C-D8C1-4CB8-9896-ED982B716125}" presName="parentText" presStyleLbl="node1" presStyleIdx="2" presStyleCnt="4">
        <dgm:presLayoutVars>
          <dgm:chMax val="0"/>
          <dgm:bulletEnabled val="1"/>
        </dgm:presLayoutVars>
      </dgm:prSet>
      <dgm:spPr/>
      <dgm:t>
        <a:bodyPr/>
        <a:lstStyle/>
        <a:p>
          <a:endParaRPr lang="en-US"/>
        </a:p>
      </dgm:t>
    </dgm:pt>
    <dgm:pt modelId="{78C37637-31C3-4964-8375-1FCDD035A024}" type="pres">
      <dgm:prSet presAssocID="{9515B683-545D-400A-9ECD-70F09C773CB6}" presName="spacer" presStyleCnt="0"/>
      <dgm:spPr/>
    </dgm:pt>
    <dgm:pt modelId="{838D1DA4-B89A-469D-ADD9-31F5E17DCFC8}" type="pres">
      <dgm:prSet presAssocID="{DB937E1C-A544-425C-B357-2BFA17809DA2}" presName="parentText" presStyleLbl="node1" presStyleIdx="3" presStyleCnt="4">
        <dgm:presLayoutVars>
          <dgm:chMax val="0"/>
          <dgm:bulletEnabled val="1"/>
        </dgm:presLayoutVars>
      </dgm:prSet>
      <dgm:spPr/>
      <dgm:t>
        <a:bodyPr/>
        <a:lstStyle/>
        <a:p>
          <a:endParaRPr lang="en-US"/>
        </a:p>
      </dgm:t>
    </dgm:pt>
  </dgm:ptLst>
  <dgm:cxnLst>
    <dgm:cxn modelId="{830096E0-FFEB-4E37-9C33-9112BE0502EE}" type="presOf" srcId="{56DC7E8D-BD27-43FA-8F6E-5D0740DF0B3D}" destId="{61E47019-2CF0-465D-B3D1-93C1BB76F775}" srcOrd="0" destOrd="0" presId="urn:microsoft.com/office/officeart/2005/8/layout/vList2"/>
    <dgm:cxn modelId="{0AE7EB17-A976-46CC-BF3D-DAFE319E2238}" type="presOf" srcId="{DB937E1C-A544-425C-B357-2BFA17809DA2}" destId="{838D1DA4-B89A-469D-ADD9-31F5E17DCFC8}" srcOrd="0" destOrd="0" presId="urn:microsoft.com/office/officeart/2005/8/layout/vList2"/>
    <dgm:cxn modelId="{98FE1646-F154-4389-922F-348377BE4FC0}" srcId="{56DC7E8D-BD27-43FA-8F6E-5D0740DF0B3D}" destId="{31D40C3D-9F40-42F6-A6F0-6395AC65EA53}" srcOrd="1" destOrd="0" parTransId="{636BF249-B627-4E55-9B17-62F66857BE50}" sibTransId="{DE78A1BF-17B9-4E08-987B-854452F9E974}"/>
    <dgm:cxn modelId="{8B425B62-CD49-4E1C-B5D9-87CF13E8E371}" srcId="{56DC7E8D-BD27-43FA-8F6E-5D0740DF0B3D}" destId="{DB937E1C-A544-425C-B357-2BFA17809DA2}" srcOrd="3" destOrd="0" parTransId="{A1B59F11-B624-4A35-8CA9-B65CA4420A5B}" sibTransId="{44C11F9D-4CD3-42B3-A986-E8B69F016974}"/>
    <dgm:cxn modelId="{B2EF6351-C94D-4234-9F06-3058E10B653F}" srcId="{56DC7E8D-BD27-43FA-8F6E-5D0740DF0B3D}" destId="{9DAC0FEA-8B40-4D04-B529-F024BAC9DD54}" srcOrd="0" destOrd="0" parTransId="{76ADB01C-575E-4A8B-9274-384FF60CF61D}" sibTransId="{5E12002B-0B54-4438-9B33-317C34FB3D25}"/>
    <dgm:cxn modelId="{49A7D313-B1A3-4E54-A75A-B0CB4641A63C}" type="presOf" srcId="{22FB9C3C-D8C1-4CB8-9896-ED982B716125}" destId="{3AFAD200-33C3-47F1-BBF1-D92B0058737F}" srcOrd="0" destOrd="0" presId="urn:microsoft.com/office/officeart/2005/8/layout/vList2"/>
    <dgm:cxn modelId="{A74F5A1C-CA7E-4194-92CD-1D75FDE95DF9}" type="presOf" srcId="{31D40C3D-9F40-42F6-A6F0-6395AC65EA53}" destId="{95063336-018D-47B3-8879-881172EFC107}" srcOrd="0" destOrd="0" presId="urn:microsoft.com/office/officeart/2005/8/layout/vList2"/>
    <dgm:cxn modelId="{B92EC9EE-CDBB-467F-BD31-6317E5C9D4FC}" type="presOf" srcId="{9DAC0FEA-8B40-4D04-B529-F024BAC9DD54}" destId="{DD4FF19A-C46A-44E3-A8B9-5138CD9B03B2}" srcOrd="0" destOrd="0" presId="urn:microsoft.com/office/officeart/2005/8/layout/vList2"/>
    <dgm:cxn modelId="{3B6E5006-3C09-40DA-A705-4B97496AB287}" srcId="{56DC7E8D-BD27-43FA-8F6E-5D0740DF0B3D}" destId="{22FB9C3C-D8C1-4CB8-9896-ED982B716125}" srcOrd="2" destOrd="0" parTransId="{28217764-B82F-4204-9608-21C947FD0F3E}" sibTransId="{9515B683-545D-400A-9ECD-70F09C773CB6}"/>
    <dgm:cxn modelId="{44842DE1-46DF-4079-B17A-E3B6AC9BA7DB}" type="presParOf" srcId="{61E47019-2CF0-465D-B3D1-93C1BB76F775}" destId="{DD4FF19A-C46A-44E3-A8B9-5138CD9B03B2}" srcOrd="0" destOrd="0" presId="urn:microsoft.com/office/officeart/2005/8/layout/vList2"/>
    <dgm:cxn modelId="{C418E87B-64C9-4368-97F5-4CF8BAC4333B}" type="presParOf" srcId="{61E47019-2CF0-465D-B3D1-93C1BB76F775}" destId="{D269BEC4-EF1D-4A77-8BCA-999B43A6A995}" srcOrd="1" destOrd="0" presId="urn:microsoft.com/office/officeart/2005/8/layout/vList2"/>
    <dgm:cxn modelId="{59729B36-63EE-4276-A693-1989399A5A89}" type="presParOf" srcId="{61E47019-2CF0-465D-B3D1-93C1BB76F775}" destId="{95063336-018D-47B3-8879-881172EFC107}" srcOrd="2" destOrd="0" presId="urn:microsoft.com/office/officeart/2005/8/layout/vList2"/>
    <dgm:cxn modelId="{09138FAF-D823-4F1D-89DF-861867667782}" type="presParOf" srcId="{61E47019-2CF0-465D-B3D1-93C1BB76F775}" destId="{13C50C07-2421-4014-A1E3-64A2FDCD8F71}" srcOrd="3" destOrd="0" presId="urn:microsoft.com/office/officeart/2005/8/layout/vList2"/>
    <dgm:cxn modelId="{6D021D79-F2B5-4C30-9E01-7703ECEDC14D}" type="presParOf" srcId="{61E47019-2CF0-465D-B3D1-93C1BB76F775}" destId="{3AFAD200-33C3-47F1-BBF1-D92B0058737F}" srcOrd="4" destOrd="0" presId="urn:microsoft.com/office/officeart/2005/8/layout/vList2"/>
    <dgm:cxn modelId="{97759645-352D-432A-BC90-4D2EFC84F560}" type="presParOf" srcId="{61E47019-2CF0-465D-B3D1-93C1BB76F775}" destId="{78C37637-31C3-4964-8375-1FCDD035A024}" srcOrd="5" destOrd="0" presId="urn:microsoft.com/office/officeart/2005/8/layout/vList2"/>
    <dgm:cxn modelId="{D45C393E-2331-44A7-8BF6-B71AA138FAAA}" type="presParOf" srcId="{61E47019-2CF0-465D-B3D1-93C1BB76F775}" destId="{838D1DA4-B89A-469D-ADD9-31F5E17DCFC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ACD3D2-ED90-41CA-B922-83E458F706D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90B8AB5D-A4A3-4867-91B4-AC45AD730E9C}">
      <dgm:prSet/>
      <dgm:spPr/>
      <dgm:t>
        <a:bodyPr/>
        <a:lstStyle/>
        <a:p>
          <a:r>
            <a:rPr lang="en-US" dirty="0"/>
            <a:t>1.Lasso Regularization</a:t>
          </a:r>
        </a:p>
      </dgm:t>
    </dgm:pt>
    <dgm:pt modelId="{A0FDF506-46BB-4412-B88D-DD6EA5823447}" type="parTrans" cxnId="{17CCA195-26F6-4E9F-AA72-8CE528DF0EEE}">
      <dgm:prSet/>
      <dgm:spPr/>
      <dgm:t>
        <a:bodyPr/>
        <a:lstStyle/>
        <a:p>
          <a:endParaRPr lang="en-US"/>
        </a:p>
      </dgm:t>
    </dgm:pt>
    <dgm:pt modelId="{B3CCB94A-29DB-4F0D-9C99-7F81B103B9E0}" type="sibTrans" cxnId="{17CCA195-26F6-4E9F-AA72-8CE528DF0EEE}">
      <dgm:prSet/>
      <dgm:spPr/>
      <dgm:t>
        <a:bodyPr/>
        <a:lstStyle/>
        <a:p>
          <a:endParaRPr lang="en-US"/>
        </a:p>
      </dgm:t>
    </dgm:pt>
    <dgm:pt modelId="{5A9D062F-2CF1-4449-B85A-1426F902D81B}">
      <dgm:prSet/>
      <dgm:spPr/>
      <dgm:t>
        <a:bodyPr/>
        <a:lstStyle/>
        <a:p>
          <a:r>
            <a:rPr lang="en-US" dirty="0"/>
            <a:t>2. Ridge Regression</a:t>
          </a:r>
        </a:p>
      </dgm:t>
    </dgm:pt>
    <dgm:pt modelId="{1E37AB19-D65D-413B-BB4A-EB82B951FBE8}" type="parTrans" cxnId="{F083C37B-7AB9-4715-9975-E2FB735032AD}">
      <dgm:prSet/>
      <dgm:spPr/>
      <dgm:t>
        <a:bodyPr/>
        <a:lstStyle/>
        <a:p>
          <a:endParaRPr lang="en-US"/>
        </a:p>
      </dgm:t>
    </dgm:pt>
    <dgm:pt modelId="{6EFEE240-5D88-42A2-B703-32FFEA1F84EC}" type="sibTrans" cxnId="{F083C37B-7AB9-4715-9975-E2FB735032AD}">
      <dgm:prSet/>
      <dgm:spPr/>
      <dgm:t>
        <a:bodyPr/>
        <a:lstStyle/>
        <a:p>
          <a:endParaRPr lang="en-US"/>
        </a:p>
      </dgm:t>
    </dgm:pt>
    <dgm:pt modelId="{2ED2E299-5479-437E-B674-423F76E62C6C}" type="pres">
      <dgm:prSet presAssocID="{E9ACD3D2-ED90-41CA-B922-83E458F706D2}" presName="hierChild1" presStyleCnt="0">
        <dgm:presLayoutVars>
          <dgm:chPref val="1"/>
          <dgm:dir/>
          <dgm:animOne val="branch"/>
          <dgm:animLvl val="lvl"/>
          <dgm:resizeHandles/>
        </dgm:presLayoutVars>
      </dgm:prSet>
      <dgm:spPr/>
      <dgm:t>
        <a:bodyPr/>
        <a:lstStyle/>
        <a:p>
          <a:endParaRPr lang="en-US"/>
        </a:p>
      </dgm:t>
    </dgm:pt>
    <dgm:pt modelId="{05AEE6B0-9470-46C7-9959-2003FDAF8180}" type="pres">
      <dgm:prSet presAssocID="{90B8AB5D-A4A3-4867-91B4-AC45AD730E9C}" presName="hierRoot1" presStyleCnt="0"/>
      <dgm:spPr/>
    </dgm:pt>
    <dgm:pt modelId="{9E4F746B-971D-4F49-9B8E-962C0961F879}" type="pres">
      <dgm:prSet presAssocID="{90B8AB5D-A4A3-4867-91B4-AC45AD730E9C}" presName="composite" presStyleCnt="0"/>
      <dgm:spPr/>
    </dgm:pt>
    <dgm:pt modelId="{62856441-60E6-48ED-A464-73AB353DC623}" type="pres">
      <dgm:prSet presAssocID="{90B8AB5D-A4A3-4867-91B4-AC45AD730E9C}" presName="background" presStyleLbl="node0" presStyleIdx="0" presStyleCnt="2"/>
      <dgm:spPr/>
    </dgm:pt>
    <dgm:pt modelId="{99645860-F2AC-448C-8D10-D072C20578FA}" type="pres">
      <dgm:prSet presAssocID="{90B8AB5D-A4A3-4867-91B4-AC45AD730E9C}" presName="text" presStyleLbl="fgAcc0" presStyleIdx="0" presStyleCnt="2">
        <dgm:presLayoutVars>
          <dgm:chPref val="3"/>
        </dgm:presLayoutVars>
      </dgm:prSet>
      <dgm:spPr/>
      <dgm:t>
        <a:bodyPr/>
        <a:lstStyle/>
        <a:p>
          <a:endParaRPr lang="en-US"/>
        </a:p>
      </dgm:t>
    </dgm:pt>
    <dgm:pt modelId="{BFE662EC-3793-4BD7-85CC-F6BDE1114933}" type="pres">
      <dgm:prSet presAssocID="{90B8AB5D-A4A3-4867-91B4-AC45AD730E9C}" presName="hierChild2" presStyleCnt="0"/>
      <dgm:spPr/>
    </dgm:pt>
    <dgm:pt modelId="{AE0971A9-EA41-4847-B2D0-62D17C70F60E}" type="pres">
      <dgm:prSet presAssocID="{5A9D062F-2CF1-4449-B85A-1426F902D81B}" presName="hierRoot1" presStyleCnt="0"/>
      <dgm:spPr/>
    </dgm:pt>
    <dgm:pt modelId="{260E24B4-8729-4268-A75F-0923939DB8DA}" type="pres">
      <dgm:prSet presAssocID="{5A9D062F-2CF1-4449-B85A-1426F902D81B}" presName="composite" presStyleCnt="0"/>
      <dgm:spPr/>
    </dgm:pt>
    <dgm:pt modelId="{01EA920F-5342-43BF-90E4-5804D3B6424A}" type="pres">
      <dgm:prSet presAssocID="{5A9D062F-2CF1-4449-B85A-1426F902D81B}" presName="background" presStyleLbl="node0" presStyleIdx="1" presStyleCnt="2"/>
      <dgm:spPr/>
    </dgm:pt>
    <dgm:pt modelId="{956462EC-E5BF-4DAA-A909-A419811B24BC}" type="pres">
      <dgm:prSet presAssocID="{5A9D062F-2CF1-4449-B85A-1426F902D81B}" presName="text" presStyleLbl="fgAcc0" presStyleIdx="1" presStyleCnt="2">
        <dgm:presLayoutVars>
          <dgm:chPref val="3"/>
        </dgm:presLayoutVars>
      </dgm:prSet>
      <dgm:spPr/>
      <dgm:t>
        <a:bodyPr/>
        <a:lstStyle/>
        <a:p>
          <a:endParaRPr lang="en-US"/>
        </a:p>
      </dgm:t>
    </dgm:pt>
    <dgm:pt modelId="{E7D716CE-5655-40C4-811F-4D2AE420F1BC}" type="pres">
      <dgm:prSet presAssocID="{5A9D062F-2CF1-4449-B85A-1426F902D81B}" presName="hierChild2" presStyleCnt="0"/>
      <dgm:spPr/>
    </dgm:pt>
  </dgm:ptLst>
  <dgm:cxnLst>
    <dgm:cxn modelId="{F083C37B-7AB9-4715-9975-E2FB735032AD}" srcId="{E9ACD3D2-ED90-41CA-B922-83E458F706D2}" destId="{5A9D062F-2CF1-4449-B85A-1426F902D81B}" srcOrd="1" destOrd="0" parTransId="{1E37AB19-D65D-413B-BB4A-EB82B951FBE8}" sibTransId="{6EFEE240-5D88-42A2-B703-32FFEA1F84EC}"/>
    <dgm:cxn modelId="{17CCA195-26F6-4E9F-AA72-8CE528DF0EEE}" srcId="{E9ACD3D2-ED90-41CA-B922-83E458F706D2}" destId="{90B8AB5D-A4A3-4867-91B4-AC45AD730E9C}" srcOrd="0" destOrd="0" parTransId="{A0FDF506-46BB-4412-B88D-DD6EA5823447}" sibTransId="{B3CCB94A-29DB-4F0D-9C99-7F81B103B9E0}"/>
    <dgm:cxn modelId="{CD9B7BD6-170E-4B4C-87B4-CFCC8B525216}" type="presOf" srcId="{E9ACD3D2-ED90-41CA-B922-83E458F706D2}" destId="{2ED2E299-5479-437E-B674-423F76E62C6C}" srcOrd="0" destOrd="0" presId="urn:microsoft.com/office/officeart/2005/8/layout/hierarchy1"/>
    <dgm:cxn modelId="{BF5C28B8-FDCF-47A8-947B-274498F52EE2}" type="presOf" srcId="{5A9D062F-2CF1-4449-B85A-1426F902D81B}" destId="{956462EC-E5BF-4DAA-A909-A419811B24BC}" srcOrd="0" destOrd="0" presId="urn:microsoft.com/office/officeart/2005/8/layout/hierarchy1"/>
    <dgm:cxn modelId="{4DB80384-F5B4-451A-8891-5B5DA6612198}" type="presOf" srcId="{90B8AB5D-A4A3-4867-91B4-AC45AD730E9C}" destId="{99645860-F2AC-448C-8D10-D072C20578FA}" srcOrd="0" destOrd="0" presId="urn:microsoft.com/office/officeart/2005/8/layout/hierarchy1"/>
    <dgm:cxn modelId="{4E57B9DD-520E-42B1-965D-CF65DD570270}" type="presParOf" srcId="{2ED2E299-5479-437E-B674-423F76E62C6C}" destId="{05AEE6B0-9470-46C7-9959-2003FDAF8180}" srcOrd="0" destOrd="0" presId="urn:microsoft.com/office/officeart/2005/8/layout/hierarchy1"/>
    <dgm:cxn modelId="{4B7F580F-5DCC-4C13-8468-CC5B3A540B83}" type="presParOf" srcId="{05AEE6B0-9470-46C7-9959-2003FDAF8180}" destId="{9E4F746B-971D-4F49-9B8E-962C0961F879}" srcOrd="0" destOrd="0" presId="urn:microsoft.com/office/officeart/2005/8/layout/hierarchy1"/>
    <dgm:cxn modelId="{3B7F8576-E20B-4F96-9630-D3F5AED28EBE}" type="presParOf" srcId="{9E4F746B-971D-4F49-9B8E-962C0961F879}" destId="{62856441-60E6-48ED-A464-73AB353DC623}" srcOrd="0" destOrd="0" presId="urn:microsoft.com/office/officeart/2005/8/layout/hierarchy1"/>
    <dgm:cxn modelId="{7953476A-EF6E-4ABB-B90E-228DC5DAE75B}" type="presParOf" srcId="{9E4F746B-971D-4F49-9B8E-962C0961F879}" destId="{99645860-F2AC-448C-8D10-D072C20578FA}" srcOrd="1" destOrd="0" presId="urn:microsoft.com/office/officeart/2005/8/layout/hierarchy1"/>
    <dgm:cxn modelId="{C9708048-A803-4DD8-879B-27D62B4706A8}" type="presParOf" srcId="{05AEE6B0-9470-46C7-9959-2003FDAF8180}" destId="{BFE662EC-3793-4BD7-85CC-F6BDE1114933}" srcOrd="1" destOrd="0" presId="urn:microsoft.com/office/officeart/2005/8/layout/hierarchy1"/>
    <dgm:cxn modelId="{4F79A555-9943-48BC-B3A9-819AD9C38B8D}" type="presParOf" srcId="{2ED2E299-5479-437E-B674-423F76E62C6C}" destId="{AE0971A9-EA41-4847-B2D0-62D17C70F60E}" srcOrd="1" destOrd="0" presId="urn:microsoft.com/office/officeart/2005/8/layout/hierarchy1"/>
    <dgm:cxn modelId="{7604F1D3-0318-4406-9627-3E98A68AD442}" type="presParOf" srcId="{AE0971A9-EA41-4847-B2D0-62D17C70F60E}" destId="{260E24B4-8729-4268-A75F-0923939DB8DA}" srcOrd="0" destOrd="0" presId="urn:microsoft.com/office/officeart/2005/8/layout/hierarchy1"/>
    <dgm:cxn modelId="{05DF868C-72F2-42A0-90ED-7694EC63D09F}" type="presParOf" srcId="{260E24B4-8729-4268-A75F-0923939DB8DA}" destId="{01EA920F-5342-43BF-90E4-5804D3B6424A}" srcOrd="0" destOrd="0" presId="urn:microsoft.com/office/officeart/2005/8/layout/hierarchy1"/>
    <dgm:cxn modelId="{89DF3D55-FADB-4829-A791-D3C3A2F34C24}" type="presParOf" srcId="{260E24B4-8729-4268-A75F-0923939DB8DA}" destId="{956462EC-E5BF-4DAA-A909-A419811B24BC}" srcOrd="1" destOrd="0" presId="urn:microsoft.com/office/officeart/2005/8/layout/hierarchy1"/>
    <dgm:cxn modelId="{292E0EA8-6A7F-4307-B6D0-8FB19D0ABE7D}" type="presParOf" srcId="{AE0971A9-EA41-4847-B2D0-62D17C70F60E}" destId="{E7D716CE-5655-40C4-811F-4D2AE420F1B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4FF19A-C46A-44E3-A8B9-5138CD9B03B2}">
      <dsp:nvSpPr>
        <dsp:cNvPr id="0" name=""/>
        <dsp:cNvSpPr/>
      </dsp:nvSpPr>
      <dsp:spPr>
        <a:xfrm>
          <a:off x="0" y="57263"/>
          <a:ext cx="6391275" cy="123552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t>1. Encoding - Transforming the categorical values of the relevant features into numerical ones</a:t>
          </a:r>
          <a:endParaRPr lang="en-US" sz="2200" kern="1200" dirty="0"/>
        </a:p>
      </dsp:txBody>
      <dsp:txXfrm>
        <a:off x="60313" y="117576"/>
        <a:ext cx="6270649" cy="1114894"/>
      </dsp:txXfrm>
    </dsp:sp>
    <dsp:sp modelId="{95063336-018D-47B3-8879-881172EFC107}">
      <dsp:nvSpPr>
        <dsp:cNvPr id="0" name=""/>
        <dsp:cNvSpPr/>
      </dsp:nvSpPr>
      <dsp:spPr>
        <a:xfrm>
          <a:off x="0" y="1356143"/>
          <a:ext cx="6391275" cy="1235520"/>
        </a:xfrm>
        <a:prstGeom prst="roundRect">
          <a:avLst/>
        </a:prstGeom>
        <a:solidFill>
          <a:schemeClr val="accent2">
            <a:hueOff val="-6588574"/>
            <a:satOff val="30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dirty="0"/>
            <a:t>2.Scaling – Decreasing the magnitude value so that model can fit within  a specific scale</a:t>
          </a:r>
          <a:endParaRPr lang="en-US" sz="2200" kern="1200" dirty="0"/>
        </a:p>
      </dsp:txBody>
      <dsp:txXfrm>
        <a:off x="60313" y="1416456"/>
        <a:ext cx="6270649" cy="1114894"/>
      </dsp:txXfrm>
    </dsp:sp>
    <dsp:sp modelId="{3AFAD200-33C3-47F1-BBF1-D92B0058737F}">
      <dsp:nvSpPr>
        <dsp:cNvPr id="0" name=""/>
        <dsp:cNvSpPr/>
      </dsp:nvSpPr>
      <dsp:spPr>
        <a:xfrm>
          <a:off x="0" y="2655023"/>
          <a:ext cx="6391275" cy="1235520"/>
        </a:xfrm>
        <a:prstGeom prst="roundRect">
          <a:avLst/>
        </a:prstGeom>
        <a:solidFill>
          <a:schemeClr val="accent2">
            <a:hueOff val="-13177148"/>
            <a:satOff val="6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a:t>3.Normalizing- Converting skewed data  to normal distribution</a:t>
          </a:r>
          <a:endParaRPr lang="en-US" sz="2200" kern="1200"/>
        </a:p>
      </dsp:txBody>
      <dsp:txXfrm>
        <a:off x="60313" y="2715336"/>
        <a:ext cx="6270649" cy="1114894"/>
      </dsp:txXfrm>
    </dsp:sp>
    <dsp:sp modelId="{838D1DA4-B89A-469D-ADD9-31F5E17DCFC8}">
      <dsp:nvSpPr>
        <dsp:cNvPr id="0" name=""/>
        <dsp:cNvSpPr/>
      </dsp:nvSpPr>
      <dsp:spPr>
        <a:xfrm>
          <a:off x="0" y="3953903"/>
          <a:ext cx="6391275" cy="1235520"/>
        </a:xfrm>
        <a:prstGeom prst="roundRect">
          <a:avLst/>
        </a:prstGeom>
        <a:solidFill>
          <a:schemeClr val="accent2">
            <a:hueOff val="-19765721"/>
            <a:satOff val="901"/>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b="1" kern="1200"/>
            <a:t>4.Data discretization- way of turning large numbers of data values into smaller ones    making data interpretation much easier</a:t>
          </a:r>
          <a:endParaRPr lang="en-US" sz="2200" kern="1200"/>
        </a:p>
      </dsp:txBody>
      <dsp:txXfrm>
        <a:off x="60313" y="4014216"/>
        <a:ext cx="6270649" cy="1114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56441-60E6-48ED-A464-73AB353DC623}">
      <dsp:nvSpPr>
        <dsp:cNvPr id="0" name=""/>
        <dsp:cNvSpPr/>
      </dsp:nvSpPr>
      <dsp:spPr>
        <a:xfrm>
          <a:off x="1174" y="16146"/>
          <a:ext cx="4124157" cy="26188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645860-F2AC-448C-8D10-D072C20578FA}">
      <dsp:nvSpPr>
        <dsp:cNvPr id="0" name=""/>
        <dsp:cNvSpPr/>
      </dsp:nvSpPr>
      <dsp:spPr>
        <a:xfrm>
          <a:off x="459414" y="451474"/>
          <a:ext cx="4124157" cy="26188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a:t>1.Lasso Regularization</a:t>
          </a:r>
        </a:p>
      </dsp:txBody>
      <dsp:txXfrm>
        <a:off x="536117" y="528177"/>
        <a:ext cx="3970751" cy="2465433"/>
      </dsp:txXfrm>
    </dsp:sp>
    <dsp:sp modelId="{01EA920F-5342-43BF-90E4-5804D3B6424A}">
      <dsp:nvSpPr>
        <dsp:cNvPr id="0" name=""/>
        <dsp:cNvSpPr/>
      </dsp:nvSpPr>
      <dsp:spPr>
        <a:xfrm>
          <a:off x="5041811" y="16146"/>
          <a:ext cx="4124157" cy="26188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6462EC-E5BF-4DAA-A909-A419811B24BC}">
      <dsp:nvSpPr>
        <dsp:cNvPr id="0" name=""/>
        <dsp:cNvSpPr/>
      </dsp:nvSpPr>
      <dsp:spPr>
        <a:xfrm>
          <a:off x="5500051" y="451474"/>
          <a:ext cx="4124157" cy="261883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a:t>2. Ridge Regression</a:t>
          </a:r>
        </a:p>
      </dsp:txBody>
      <dsp:txXfrm>
        <a:off x="5576754" y="528177"/>
        <a:ext cx="3970751" cy="24654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7F4FE5B-7D1F-4E3B-B9BE-60ECFF4F2864}" type="datetimeFigureOut">
              <a:rPr lang="en-US" smtClean="0"/>
              <a:t>7/8/2023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1868739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F4FE5B-7D1F-4E3B-B9BE-60ECFF4F2864}"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4212571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7F4FE5B-7D1F-4E3B-B9BE-60ECFF4F2864}"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3716875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7F4FE5B-7D1F-4E3B-B9BE-60ECFF4F2864}"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3893817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F4FE5B-7D1F-4E3B-B9BE-60ECFF4F2864}"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1107390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7F4FE5B-7D1F-4E3B-B9BE-60ECFF4F2864}" type="datetimeFigureOut">
              <a:rPr lang="en-US" smtClean="0"/>
              <a:t>7/8/2023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1701587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7F4FE5B-7D1F-4E3B-B9BE-60ECFF4F2864}" type="datetimeFigureOut">
              <a:rPr lang="en-US" smtClean="0"/>
              <a:t>7/8/2023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3869528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7F4FE5B-7D1F-4E3B-B9BE-60ECFF4F2864}"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2045773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7F4FE5B-7D1F-4E3B-B9BE-60ECFF4F2864}"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901205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F4FE5B-7D1F-4E3B-B9BE-60ECFF4F2864}"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168229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F4FE5B-7D1F-4E3B-B9BE-60ECFF4F2864}" type="datetimeFigureOut">
              <a:rPr lang="en-US" smtClean="0"/>
              <a:t>7/8/2023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336498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F4FE5B-7D1F-4E3B-B9BE-60ECFF4F2864}"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12996870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F4FE5B-7D1F-4E3B-B9BE-60ECFF4F2864}" type="datetimeFigureOut">
              <a:rPr lang="en-US" smtClean="0"/>
              <a:t>7/8/2023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629633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F4FE5B-7D1F-4E3B-B9BE-60ECFF4F2864}" type="datetimeFigureOut">
              <a:rPr lang="en-US" smtClean="0"/>
              <a:t>7/8/2023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225139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F4FE5B-7D1F-4E3B-B9BE-60ECFF4F2864}" type="datetimeFigureOut">
              <a:rPr lang="en-US" smtClean="0"/>
              <a:t>7/8/2023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441199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F4FE5B-7D1F-4E3B-B9BE-60ECFF4F2864}"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3896301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F4FE5B-7D1F-4E3B-B9BE-60ECFF4F2864}" type="datetimeFigureOut">
              <a:rPr lang="en-US" smtClean="0"/>
              <a:t>7/8/2023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2E17464-B8CB-429C-9524-9B8844BC823B}" type="slidenum">
              <a:rPr lang="en-US" smtClean="0"/>
              <a:t>‹#›</a:t>
            </a:fld>
            <a:endParaRPr lang="en-US"/>
          </a:p>
        </p:txBody>
      </p:sp>
    </p:spTree>
    <p:extLst>
      <p:ext uri="{BB962C8B-B14F-4D97-AF65-F5344CB8AC3E}">
        <p14:creationId xmlns:p14="http://schemas.microsoft.com/office/powerpoint/2010/main" val="244771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7F4FE5B-7D1F-4E3B-B9BE-60ECFF4F2864}" type="datetimeFigureOut">
              <a:rPr lang="en-US" smtClean="0"/>
              <a:t>7/8/2023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2E17464-B8CB-429C-9524-9B8844BC823B}" type="slidenum">
              <a:rPr lang="en-US" smtClean="0"/>
              <a:t>‹#›</a:t>
            </a:fld>
            <a:endParaRPr lang="en-US"/>
          </a:p>
        </p:txBody>
      </p:sp>
    </p:spTree>
    <p:extLst>
      <p:ext uri="{BB962C8B-B14F-4D97-AF65-F5344CB8AC3E}">
        <p14:creationId xmlns:p14="http://schemas.microsoft.com/office/powerpoint/2010/main" val="2576044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DA3C-C350-1213-6992-561B001F4DAD}"/>
              </a:ext>
            </a:extLst>
          </p:cNvPr>
          <p:cNvSpPr>
            <a:spLocks noGrp="1"/>
          </p:cNvSpPr>
          <p:nvPr>
            <p:ph type="ctrTitle"/>
          </p:nvPr>
        </p:nvSpPr>
        <p:spPr>
          <a:xfrm>
            <a:off x="1279132" y="1778642"/>
            <a:ext cx="9242112" cy="1119781"/>
          </a:xfrm>
        </p:spPr>
        <p:txBody>
          <a:bodyPr/>
          <a:lstStyle/>
          <a:p>
            <a:r>
              <a:rPr lang="en-US" dirty="0"/>
              <a:t>Assignment-1 </a:t>
            </a:r>
          </a:p>
        </p:txBody>
      </p:sp>
      <p:sp>
        <p:nvSpPr>
          <p:cNvPr id="3" name="Subtitle 2">
            <a:extLst>
              <a:ext uri="{FF2B5EF4-FFF2-40B4-BE49-F238E27FC236}">
                <a16:creationId xmlns:a16="http://schemas.microsoft.com/office/drawing/2014/main" id="{2D087423-1FB2-BC13-5B0E-C7884A2EC21A}"/>
              </a:ext>
            </a:extLst>
          </p:cNvPr>
          <p:cNvSpPr>
            <a:spLocks noGrp="1"/>
          </p:cNvSpPr>
          <p:nvPr>
            <p:ph type="subTitle" idx="1"/>
          </p:nvPr>
        </p:nvSpPr>
        <p:spPr>
          <a:xfrm>
            <a:off x="1413364" y="3829112"/>
            <a:ext cx="8272503" cy="1815331"/>
          </a:xfrm>
        </p:spPr>
        <p:txBody>
          <a:bodyPr/>
          <a:lstStyle/>
          <a:p>
            <a:r>
              <a:rPr lang="en-US" dirty="0"/>
              <a:t>Anish Khanal</a:t>
            </a:r>
          </a:p>
          <a:p>
            <a:r>
              <a:rPr lang="en-US" dirty="0"/>
              <a:t>Ujjwal Khatri</a:t>
            </a:r>
          </a:p>
          <a:p>
            <a:r>
              <a:rPr lang="en-US" dirty="0"/>
              <a:t>Prashant Bhattarai</a:t>
            </a:r>
          </a:p>
          <a:p>
            <a:r>
              <a:rPr lang="en-US" dirty="0"/>
              <a:t>Syed roman</a:t>
            </a:r>
          </a:p>
          <a:p>
            <a:endParaRPr lang="en-US" dirty="0"/>
          </a:p>
        </p:txBody>
      </p:sp>
    </p:spTree>
    <p:extLst>
      <p:ext uri="{BB962C8B-B14F-4D97-AF65-F5344CB8AC3E}">
        <p14:creationId xmlns:p14="http://schemas.microsoft.com/office/powerpoint/2010/main" val="2004684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707F-4F9C-5C7E-188D-83D7509D4791}"/>
              </a:ext>
            </a:extLst>
          </p:cNvPr>
          <p:cNvSpPr>
            <a:spLocks noGrp="1"/>
          </p:cNvSpPr>
          <p:nvPr>
            <p:ph type="title"/>
          </p:nvPr>
        </p:nvSpPr>
        <p:spPr/>
        <p:txBody>
          <a:bodyPr/>
          <a:lstStyle/>
          <a:p>
            <a:r>
              <a:rPr lang="en-US" dirty="0"/>
              <a:t>DATASET</a:t>
            </a:r>
          </a:p>
        </p:txBody>
      </p:sp>
      <p:pic>
        <p:nvPicPr>
          <p:cNvPr id="5" name="Content Placeholder 4">
            <a:extLst>
              <a:ext uri="{FF2B5EF4-FFF2-40B4-BE49-F238E27FC236}">
                <a16:creationId xmlns:a16="http://schemas.microsoft.com/office/drawing/2014/main" id="{4CE1C130-60A1-C921-ED1D-DD7AF5B09E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544417"/>
            <a:ext cx="10668000" cy="3869635"/>
          </a:xfrm>
        </p:spPr>
      </p:pic>
    </p:spTree>
    <p:extLst>
      <p:ext uri="{BB962C8B-B14F-4D97-AF65-F5344CB8AC3E}">
        <p14:creationId xmlns:p14="http://schemas.microsoft.com/office/powerpoint/2010/main" val="1809421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Dataset Understanding</a:t>
            </a:r>
          </a:p>
        </p:txBody>
      </p:sp>
      <p:sp>
        <p:nvSpPr>
          <p:cNvPr id="3" name="Subtitle 2"/>
          <p:cNvSpPr>
            <a:spLocks noGrp="1"/>
          </p:cNvSpPr>
          <p:nvPr>
            <p:ph idx="1"/>
          </p:nvPr>
        </p:nvSpPr>
        <p:spPr>
          <a:xfrm>
            <a:off x="942919" y="3113984"/>
            <a:ext cx="9433533" cy="2982015"/>
          </a:xfrm>
        </p:spPr>
        <p:txBody>
          <a:bodyPr>
            <a:normAutofit/>
          </a:bodyPr>
          <a:lstStyle/>
          <a:p>
            <a:r>
              <a:rPr lang="en-US" b="1" dirty="0"/>
              <a:t>The given dataset has a collection of information about different cars. </a:t>
            </a:r>
          </a:p>
          <a:p>
            <a:pPr marL="0" indent="0">
              <a:buNone/>
            </a:pPr>
            <a:endParaRPr lang="en-US" b="1" dirty="0"/>
          </a:p>
          <a:p>
            <a:r>
              <a:rPr lang="en-US" b="1" dirty="0"/>
              <a:t>Each row represents a specific car model and provides various details about it.</a:t>
            </a:r>
          </a:p>
          <a:p>
            <a:endParaRPr lang="en-US" b="1" dirty="0"/>
          </a:p>
          <a:p>
            <a:r>
              <a:rPr lang="en-US" b="1" dirty="0"/>
              <a:t>There are 6019 rows and 14 cols in the dataset. Here is a breakdown of the columns in the dataset:</a:t>
            </a:r>
          </a:p>
          <a:p>
            <a:endParaRPr lang="en-US" dirty="0"/>
          </a:p>
        </p:txBody>
      </p:sp>
    </p:spTree>
    <p:extLst>
      <p:ext uri="{BB962C8B-B14F-4D97-AF65-F5344CB8AC3E}">
        <p14:creationId xmlns:p14="http://schemas.microsoft.com/office/powerpoint/2010/main" val="119508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EA2611-DCBA-4E97-A2B2-9A466E76BD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4"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p:cNvSpPr>
            <a:spLocks noGrp="1"/>
          </p:cNvSpPr>
          <p:nvPr>
            <p:ph type="title"/>
          </p:nvPr>
        </p:nvSpPr>
        <p:spPr>
          <a:xfrm>
            <a:off x="639098" y="629265"/>
            <a:ext cx="6072776" cy="1622322"/>
          </a:xfrm>
        </p:spPr>
        <p:txBody>
          <a:bodyPr>
            <a:normAutofit/>
          </a:bodyPr>
          <a:lstStyle/>
          <a:p>
            <a:r>
              <a:rPr lang="en-US">
                <a:solidFill>
                  <a:srgbClr val="FFFFFF"/>
                </a:solidFill>
              </a:rPr>
              <a:t>Data preprocessing</a:t>
            </a:r>
          </a:p>
        </p:txBody>
      </p:sp>
      <p:pic>
        <p:nvPicPr>
          <p:cNvPr id="5" name="Picture 4">
            <a:extLst>
              <a:ext uri="{FF2B5EF4-FFF2-40B4-BE49-F238E27FC236}">
                <a16:creationId xmlns:a16="http://schemas.microsoft.com/office/drawing/2014/main" id="{0FD5EEF7-AC7E-F92B-F411-69A4EEB82742}"/>
              </a:ext>
            </a:extLst>
          </p:cNvPr>
          <p:cNvPicPr>
            <a:picLocks noChangeAspect="1"/>
          </p:cNvPicPr>
          <p:nvPr/>
        </p:nvPicPr>
        <p:blipFill rotWithShape="1">
          <a:blip r:embed="rId2"/>
          <a:srcRect l="8315" r="10664" b="-1"/>
          <a:stretch/>
        </p:blipFill>
        <p:spPr>
          <a:xfrm>
            <a:off x="6882811" y="480060"/>
            <a:ext cx="4543646"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6" name="Rectangle 15">
            <a:extLst>
              <a:ext uri="{FF2B5EF4-FFF2-40B4-BE49-F238E27FC236}">
                <a16:creationId xmlns:a16="http://schemas.microsoft.com/office/drawing/2014/main" id="{4A2FAF1F-F462-46AF-A9E6-CC93C4E2C3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7146BED8-BAE9-42C5-A3DD-7B946445DB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15765FE8-B62F-41E4-A73C-74C91A8FD9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39098" y="2418735"/>
            <a:ext cx="6072776" cy="3811740"/>
          </a:xfrm>
        </p:spPr>
        <p:txBody>
          <a:bodyPr anchor="ctr">
            <a:normAutofit/>
          </a:bodyPr>
          <a:lstStyle/>
          <a:p>
            <a:r>
              <a:rPr lang="en-US" b="1">
                <a:solidFill>
                  <a:srgbClr val="FFFFFF"/>
                </a:solidFill>
              </a:rPr>
              <a:t>Data preprocessing is a critical step in data analysis that involves preparing and cleaning the raw data before it can be used for further analysis. It plays a crucial role in ensuring the accuracy, reliability, and effectiveness of the subsequent analysis</a:t>
            </a:r>
          </a:p>
        </p:txBody>
      </p:sp>
    </p:spTree>
    <p:extLst>
      <p:ext uri="{BB962C8B-B14F-4D97-AF65-F5344CB8AC3E}">
        <p14:creationId xmlns:p14="http://schemas.microsoft.com/office/powerpoint/2010/main" val="344233775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1"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3"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a:solidFill>
                  <a:srgbClr val="EBEBEB"/>
                </a:solidFill>
                <a:latin typeface="+mj-lt"/>
                <a:ea typeface="+mj-ea"/>
                <a:cs typeface="+mj-cs"/>
              </a:rPr>
              <a:t>Data Cleaning</a:t>
            </a:r>
          </a:p>
        </p:txBody>
      </p:sp>
      <p:pic>
        <p:nvPicPr>
          <p:cNvPr id="5" name="Content Placeholder 4">
            <a:extLst>
              <a:ext uri="{FF2B5EF4-FFF2-40B4-BE49-F238E27FC236}">
                <a16:creationId xmlns:a16="http://schemas.microsoft.com/office/drawing/2014/main" id="{5E77A445-F67B-2D90-4BBB-B9D1C9026803}"/>
              </a:ext>
            </a:extLst>
          </p:cNvPr>
          <p:cNvPicPr>
            <a:picLocks noGrp="1" noChangeAspect="1"/>
          </p:cNvPicPr>
          <p:nvPr>
            <p:ph idx="1"/>
          </p:nvPr>
        </p:nvPicPr>
        <p:blipFill>
          <a:blip r:embed="rId3"/>
          <a:stretch>
            <a:fillRect/>
          </a:stretch>
        </p:blipFill>
        <p:spPr>
          <a:xfrm>
            <a:off x="1467293" y="758456"/>
            <a:ext cx="6457507" cy="540842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81851650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BCF048-8940-4354-B9EC-5AD74E283CE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D024C14A-78BD-44B0-82BE-6A0D0A2706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809F3D29-EDB1-4F1C-A0E0-36F28CE1718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5282F4AB-C7B8-4A86-9927-AA106AA27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60B26874-5AFA-4D1E-94A9-53AF9790D7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386A889F-3E9A-75C6-0DE5-8ED2D2FB7FF2}"/>
              </a:ext>
            </a:extLst>
          </p:cNvPr>
          <p:cNvSpPr>
            <a:spLocks noGrp="1"/>
          </p:cNvSpPr>
          <p:nvPr>
            <p:ph type="title"/>
          </p:nvPr>
        </p:nvSpPr>
        <p:spPr>
          <a:xfrm>
            <a:off x="1154955" y="973667"/>
            <a:ext cx="2942210" cy="4833745"/>
          </a:xfrm>
        </p:spPr>
        <p:txBody>
          <a:bodyPr>
            <a:normAutofit/>
          </a:bodyPr>
          <a:lstStyle/>
          <a:p>
            <a:r>
              <a:rPr lang="en-US" dirty="0">
                <a:solidFill>
                  <a:srgbClr val="EBEBEB"/>
                </a:solidFill>
              </a:rPr>
              <a:t>Data Wrangling</a:t>
            </a:r>
          </a:p>
        </p:txBody>
      </p:sp>
      <p:sp>
        <p:nvSpPr>
          <p:cNvPr id="18" name="Rectangle 17">
            <a:extLst>
              <a:ext uri="{FF2B5EF4-FFF2-40B4-BE49-F238E27FC236}">
                <a16:creationId xmlns:a16="http://schemas.microsoft.com/office/drawing/2014/main" id="{CC28BCC9-4093-4FD5-83EB-7EC297F513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29F9884B-8B52-826D-78C8-EC7E291F4CCC}"/>
              </a:ext>
            </a:extLst>
          </p:cNvPr>
          <p:cNvGraphicFramePr>
            <a:graphicFrameLocks noGrp="1"/>
          </p:cNvGraphicFramePr>
          <p:nvPr>
            <p:ph idx="1"/>
            <p:extLst>
              <p:ext uri="{D42A27DB-BD31-4B8C-83A1-F6EECF244321}">
                <p14:modId xmlns:p14="http://schemas.microsoft.com/office/powerpoint/2010/main" val="2995289788"/>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7092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3780CE-2BE5-46F6-97B2-60DF30217ED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Shape 11">
            <a:extLst>
              <a:ext uri="{FF2B5EF4-FFF2-40B4-BE49-F238E27FC236}">
                <a16:creationId xmlns:a16="http://schemas.microsoft.com/office/drawing/2014/main" id="{61A87A49-68E6-459E-A5A6-46229FF421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4"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86A889F-3E9A-75C6-0DE5-8ED2D2FB7FF2}"/>
              </a:ext>
            </a:extLst>
          </p:cNvPr>
          <p:cNvSpPr>
            <a:spLocks noGrp="1"/>
          </p:cNvSpPr>
          <p:nvPr>
            <p:ph type="title"/>
          </p:nvPr>
        </p:nvSpPr>
        <p:spPr>
          <a:xfrm>
            <a:off x="1154955" y="973668"/>
            <a:ext cx="2942210" cy="1020232"/>
          </a:xfrm>
        </p:spPr>
        <p:txBody>
          <a:bodyPr>
            <a:normAutofit/>
          </a:bodyPr>
          <a:lstStyle/>
          <a:p>
            <a:r>
              <a:rPr lang="en-US">
                <a:solidFill>
                  <a:srgbClr val="EBEBEB"/>
                </a:solidFill>
              </a:rPr>
              <a:t>Encoding</a:t>
            </a:r>
          </a:p>
        </p:txBody>
      </p:sp>
      <p:pic>
        <p:nvPicPr>
          <p:cNvPr id="5" name="Picture 4">
            <a:extLst>
              <a:ext uri="{FF2B5EF4-FFF2-40B4-BE49-F238E27FC236}">
                <a16:creationId xmlns:a16="http://schemas.microsoft.com/office/drawing/2014/main" id="{36CBE68C-C582-8B19-1117-22618C7EC333}"/>
              </a:ext>
            </a:extLst>
          </p:cNvPr>
          <p:cNvPicPr>
            <a:picLocks noChangeAspect="1"/>
          </p:cNvPicPr>
          <p:nvPr/>
        </p:nvPicPr>
        <p:blipFill>
          <a:blip r:embed="rId2"/>
          <a:stretch>
            <a:fillRect/>
          </a:stretch>
        </p:blipFill>
        <p:spPr>
          <a:xfrm>
            <a:off x="5194607" y="1863074"/>
            <a:ext cx="6391533" cy="3131851"/>
          </a:xfrm>
          <a:prstGeom prst="rect">
            <a:avLst/>
          </a:prstGeom>
        </p:spPr>
      </p:pic>
      <p:sp>
        <p:nvSpPr>
          <p:cNvPr id="16" name="Rectangle 15">
            <a:extLst>
              <a:ext uri="{FF2B5EF4-FFF2-40B4-BE49-F238E27FC236}">
                <a16:creationId xmlns:a16="http://schemas.microsoft.com/office/drawing/2014/main" id="{9F33B405-D785-4738-B1C0-6A0AA5E982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4233DC0E-DE6C-4FB6-A529-51B162641A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3870477F-E451-4BC3-863F-0E2FC57288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C47142-E795-E58C-B7B4-EA70412CFD40}"/>
              </a:ext>
            </a:extLst>
          </p:cNvPr>
          <p:cNvSpPr>
            <a:spLocks noGrp="1"/>
          </p:cNvSpPr>
          <p:nvPr>
            <p:ph idx="1"/>
          </p:nvPr>
        </p:nvSpPr>
        <p:spPr>
          <a:xfrm>
            <a:off x="1154955" y="2120900"/>
            <a:ext cx="3133726" cy="3898900"/>
          </a:xfrm>
        </p:spPr>
        <p:txBody>
          <a:bodyPr>
            <a:normAutofit/>
          </a:bodyPr>
          <a:lstStyle/>
          <a:p>
            <a:pPr marL="0" indent="0">
              <a:buNone/>
            </a:pPr>
            <a:r>
              <a:rPr lang="en-US" b="1" dirty="0">
                <a:solidFill>
                  <a:srgbClr val="FFFFFF"/>
                </a:solidFill>
              </a:rPr>
              <a:t>1.Standard scaler</a:t>
            </a:r>
          </a:p>
          <a:p>
            <a:pPr marL="0" indent="0">
              <a:buNone/>
            </a:pPr>
            <a:endParaRPr lang="en-US" b="1" dirty="0">
              <a:solidFill>
                <a:srgbClr val="FFFFFF"/>
              </a:solidFill>
            </a:endParaRPr>
          </a:p>
          <a:p>
            <a:pPr marL="0" indent="0">
              <a:buNone/>
            </a:pPr>
            <a:endParaRPr lang="en-US" b="1" dirty="0">
              <a:solidFill>
                <a:srgbClr val="FFFFFF"/>
              </a:solidFill>
            </a:endParaRPr>
          </a:p>
          <a:p>
            <a:pPr marL="0" indent="0">
              <a:buNone/>
            </a:pPr>
            <a:endParaRPr lang="en-US" b="1" dirty="0">
              <a:solidFill>
                <a:srgbClr val="FFFFFF"/>
              </a:solidFill>
            </a:endParaRPr>
          </a:p>
          <a:p>
            <a:pPr marL="0" indent="0">
              <a:buNone/>
            </a:pPr>
            <a:endParaRPr lang="en-US" b="1" dirty="0">
              <a:solidFill>
                <a:srgbClr val="FFFFFF"/>
              </a:solidFill>
            </a:endParaRPr>
          </a:p>
          <a:p>
            <a:pPr marL="0" indent="0">
              <a:buNone/>
            </a:pPr>
            <a:r>
              <a:rPr lang="en-US" b="1" dirty="0">
                <a:solidFill>
                  <a:srgbClr val="FFFFFF"/>
                </a:solidFill>
              </a:rPr>
              <a:t>2.MinMaxScaler</a:t>
            </a:r>
          </a:p>
        </p:txBody>
      </p:sp>
      <p:sp>
        <p:nvSpPr>
          <p:cNvPr id="22"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pic>
        <p:nvPicPr>
          <p:cNvPr id="6" name="Picture 5">
            <a:extLst>
              <a:ext uri="{FF2B5EF4-FFF2-40B4-BE49-F238E27FC236}">
                <a16:creationId xmlns:a16="http://schemas.microsoft.com/office/drawing/2014/main" id="{4F27BA26-408F-30D7-5FD2-BD13F4F214EE}"/>
              </a:ext>
            </a:extLst>
          </p:cNvPr>
          <p:cNvPicPr>
            <a:picLocks noChangeAspect="1"/>
          </p:cNvPicPr>
          <p:nvPr/>
        </p:nvPicPr>
        <p:blipFill>
          <a:blip r:embed="rId3"/>
          <a:stretch>
            <a:fillRect/>
          </a:stretch>
        </p:blipFill>
        <p:spPr>
          <a:xfrm>
            <a:off x="765086" y="2667554"/>
            <a:ext cx="3133726" cy="1265569"/>
          </a:xfrm>
          <a:prstGeom prst="rect">
            <a:avLst/>
          </a:prstGeom>
        </p:spPr>
      </p:pic>
      <p:pic>
        <p:nvPicPr>
          <p:cNvPr id="8" name="Picture 7">
            <a:extLst>
              <a:ext uri="{FF2B5EF4-FFF2-40B4-BE49-F238E27FC236}">
                <a16:creationId xmlns:a16="http://schemas.microsoft.com/office/drawing/2014/main" id="{ED2FFFE5-7BC4-8080-F1B3-EBC77C0B9F17}"/>
              </a:ext>
            </a:extLst>
          </p:cNvPr>
          <p:cNvPicPr>
            <a:picLocks noChangeAspect="1"/>
          </p:cNvPicPr>
          <p:nvPr/>
        </p:nvPicPr>
        <p:blipFill>
          <a:blip r:embed="rId4"/>
          <a:stretch>
            <a:fillRect/>
          </a:stretch>
        </p:blipFill>
        <p:spPr>
          <a:xfrm>
            <a:off x="755091" y="4810967"/>
            <a:ext cx="3143721" cy="1407022"/>
          </a:xfrm>
          <a:prstGeom prst="rect">
            <a:avLst/>
          </a:prstGeom>
        </p:spPr>
      </p:pic>
    </p:spTree>
    <p:extLst>
      <p:ext uri="{BB962C8B-B14F-4D97-AF65-F5344CB8AC3E}">
        <p14:creationId xmlns:p14="http://schemas.microsoft.com/office/powerpoint/2010/main" val="262572595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091D54B-59AB-4A5E-8E9E-0421BD66D4F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547CE62E-FFFD-4A1F-BA78-C3B89C36FC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Rectangle 29">
            <a:extLst>
              <a:ext uri="{FF2B5EF4-FFF2-40B4-BE49-F238E27FC236}">
                <a16:creationId xmlns:a16="http://schemas.microsoft.com/office/drawing/2014/main" id="{B8144315-1C5A-4185-A952-25D98D303D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82055" y="1241266"/>
            <a:ext cx="3161016" cy="3153753"/>
          </a:xfrm>
        </p:spPr>
        <p:txBody>
          <a:bodyPr vert="horz" lIns="91440" tIns="45720" rIns="91440" bIns="45720" rtlCol="0" anchor="b">
            <a:normAutofit/>
          </a:bodyPr>
          <a:lstStyle/>
          <a:p>
            <a:r>
              <a:rPr lang="en-US" sz="5000" b="0" i="0" kern="1200">
                <a:solidFill>
                  <a:srgbClr val="EBEBEB"/>
                </a:solidFill>
                <a:latin typeface="+mj-lt"/>
                <a:ea typeface="+mj-ea"/>
                <a:cs typeface="+mj-cs"/>
              </a:rPr>
              <a:t>Feature Selection</a:t>
            </a:r>
          </a:p>
        </p:txBody>
      </p:sp>
      <p:grpSp>
        <p:nvGrpSpPr>
          <p:cNvPr id="32" name="Group 31">
            <a:extLst>
              <a:ext uri="{FF2B5EF4-FFF2-40B4-BE49-F238E27FC236}">
                <a16:creationId xmlns:a16="http://schemas.microsoft.com/office/drawing/2014/main" id="{25A657F0-42F3-40D3-BC75-7DA1F5C6A22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3" name="Rectangle 32">
              <a:extLst>
                <a:ext uri="{FF2B5EF4-FFF2-40B4-BE49-F238E27FC236}">
                  <a16:creationId xmlns:a16="http://schemas.microsoft.com/office/drawing/2014/main" id="{2E94FF68-7A60-47B7-AB98-1674FC7F2D1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5"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a:extLst>
              <a:ext uri="{FF2B5EF4-FFF2-40B4-BE49-F238E27FC236}">
                <a16:creationId xmlns:a16="http://schemas.microsoft.com/office/drawing/2014/main" id="{0B70A25D-CA22-6587-C7D9-4947E4D1B086}"/>
              </a:ext>
            </a:extLst>
          </p:cNvPr>
          <p:cNvPicPr>
            <a:picLocks noGrp="1" noChangeAspect="1"/>
          </p:cNvPicPr>
          <p:nvPr>
            <p:ph idx="1"/>
          </p:nvPr>
        </p:nvPicPr>
        <p:blipFill>
          <a:blip r:embed="rId3"/>
          <a:stretch>
            <a:fillRect/>
          </a:stretch>
        </p:blipFill>
        <p:spPr>
          <a:xfrm>
            <a:off x="870487" y="402163"/>
            <a:ext cx="6443180" cy="4198189"/>
          </a:xfrm>
          <a:prstGeom prst="rect">
            <a:avLst/>
          </a:prstGeom>
        </p:spPr>
      </p:pic>
    </p:spTree>
    <p:extLst>
      <p:ext uri="{BB962C8B-B14F-4D97-AF65-F5344CB8AC3E}">
        <p14:creationId xmlns:p14="http://schemas.microsoft.com/office/powerpoint/2010/main" val="3253259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97C45-5ABC-70CB-E07D-8FAFB780556F}"/>
              </a:ext>
            </a:extLst>
          </p:cNvPr>
          <p:cNvPicPr>
            <a:picLocks noChangeAspect="1"/>
          </p:cNvPicPr>
          <p:nvPr/>
        </p:nvPicPr>
        <p:blipFill rotWithShape="1">
          <a:blip r:embed="rId2"/>
          <a:srcRect t="15361" r="1" b="6344"/>
          <a:stretch/>
        </p:blipFill>
        <p:spPr>
          <a:xfrm>
            <a:off x="477085" y="466162"/>
            <a:ext cx="11237832" cy="3937502"/>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128074"/>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dirty="0">
              <a:solidFill>
                <a:schemeClr val="tx1"/>
              </a:solidFill>
            </a:endParaRPr>
          </a:p>
        </p:txBody>
      </p:sp>
      <p:sp>
        <p:nvSpPr>
          <p:cNvPr id="12" name="Freeform: Shape 11">
            <a:extLst>
              <a:ext uri="{FF2B5EF4-FFF2-40B4-BE49-F238E27FC236}">
                <a16:creationId xmlns:a16="http://schemas.microsoft.com/office/drawing/2014/main" id="{D36F3EEA-55D4-4677-80E7-92D00B8F34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8392"/>
            <a:ext cx="12192000" cy="3033446"/>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1154955" y="4110824"/>
            <a:ext cx="5015258" cy="1908975"/>
          </a:xfrm>
        </p:spPr>
        <p:txBody>
          <a:bodyPr>
            <a:normAutofit/>
          </a:bodyPr>
          <a:lstStyle/>
          <a:p>
            <a:r>
              <a:rPr lang="en-US">
                <a:solidFill>
                  <a:schemeClr val="tx1"/>
                </a:solidFill>
              </a:rPr>
              <a:t>Data Visualization</a:t>
            </a:r>
          </a:p>
        </p:txBody>
      </p:sp>
      <p:sp>
        <p:nvSpPr>
          <p:cNvPr id="3" name="Content Placeholder 2"/>
          <p:cNvSpPr>
            <a:spLocks noGrp="1"/>
          </p:cNvSpPr>
          <p:nvPr>
            <p:ph idx="1"/>
          </p:nvPr>
        </p:nvSpPr>
        <p:spPr>
          <a:xfrm>
            <a:off x="6375894" y="4110824"/>
            <a:ext cx="4772509" cy="1908976"/>
          </a:xfrm>
        </p:spPr>
        <p:txBody>
          <a:bodyPr anchor="ctr">
            <a:normAutofit/>
          </a:bodyPr>
          <a:lstStyle/>
          <a:p>
            <a:pPr marL="0" indent="0">
              <a:buNone/>
            </a:pPr>
            <a:endParaRPr lang="en-US" b="1" dirty="0">
              <a:solidFill>
                <a:schemeClr val="tx1"/>
              </a:solidFill>
            </a:endParaRPr>
          </a:p>
          <a:p>
            <a:r>
              <a:rPr lang="en-US" b="1" dirty="0">
                <a:solidFill>
                  <a:schemeClr val="tx1"/>
                </a:solidFill>
              </a:rPr>
              <a:t>Data visualization is the representation of data in graphical or visual form to facilitate understanding, exploration, and communication of patterns, trends, and insights within the data.</a:t>
            </a:r>
          </a:p>
          <a:p>
            <a:endParaRPr lang="en-US" b="1" dirty="0">
              <a:solidFill>
                <a:schemeClr val="tx1"/>
              </a:solidFill>
            </a:endParaRPr>
          </a:p>
        </p:txBody>
      </p:sp>
    </p:spTree>
    <p:extLst>
      <p:ext uri="{BB962C8B-B14F-4D97-AF65-F5344CB8AC3E}">
        <p14:creationId xmlns:p14="http://schemas.microsoft.com/office/powerpoint/2010/main" val="181108156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CCA8-1B56-E6F1-682F-4C5E26A7ED1D}"/>
              </a:ext>
            </a:extLst>
          </p:cNvPr>
          <p:cNvSpPr>
            <a:spLocks noGrp="1"/>
          </p:cNvSpPr>
          <p:nvPr>
            <p:ph type="title"/>
          </p:nvPr>
        </p:nvSpPr>
        <p:spPr>
          <a:xfrm>
            <a:off x="1154954" y="973668"/>
            <a:ext cx="8761413" cy="706964"/>
          </a:xfrm>
        </p:spPr>
        <p:txBody>
          <a:bodyPr>
            <a:normAutofit/>
          </a:bodyPr>
          <a:lstStyle/>
          <a:p>
            <a:r>
              <a:rPr lang="en-US">
                <a:solidFill>
                  <a:srgbClr val="EBEBEB"/>
                </a:solidFill>
              </a:rPr>
              <a:t>Univariate Analysis</a:t>
            </a:r>
            <a:endParaRPr lang="en-CA">
              <a:solidFill>
                <a:srgbClr val="EBEBEB"/>
              </a:solidFill>
            </a:endParaRPr>
          </a:p>
        </p:txBody>
      </p:sp>
      <p:sp>
        <p:nvSpPr>
          <p:cNvPr id="3" name="Content Placeholder 2">
            <a:extLst>
              <a:ext uri="{FF2B5EF4-FFF2-40B4-BE49-F238E27FC236}">
                <a16:creationId xmlns:a16="http://schemas.microsoft.com/office/drawing/2014/main" id="{E7451CF3-11C1-3DA9-5E98-40624D289540}"/>
              </a:ext>
            </a:extLst>
          </p:cNvPr>
          <p:cNvSpPr>
            <a:spLocks noGrp="1"/>
          </p:cNvSpPr>
          <p:nvPr>
            <p:ph idx="1"/>
          </p:nvPr>
        </p:nvSpPr>
        <p:spPr>
          <a:xfrm>
            <a:off x="1154955" y="2603500"/>
            <a:ext cx="3481054" cy="3416300"/>
          </a:xfrm>
        </p:spPr>
        <p:txBody>
          <a:bodyPr anchor="ctr">
            <a:normAutofit/>
          </a:bodyPr>
          <a:lstStyle/>
          <a:p>
            <a:pPr>
              <a:buFont typeface="Wingdings" panose="05000000000000000000" pitchFamily="2" charset="2"/>
              <a:buChar char="Ø"/>
            </a:pPr>
            <a:r>
              <a:rPr lang="en-US" sz="1600" dirty="0"/>
              <a:t>The graph allows you to see the ranking of the top 10 car models based on their sales counts.</a:t>
            </a:r>
          </a:p>
          <a:p>
            <a:pPr>
              <a:buFont typeface="Wingdings" panose="05000000000000000000" pitchFamily="2" charset="2"/>
              <a:buChar char="Ø"/>
            </a:pPr>
            <a:r>
              <a:rPr lang="en-US" sz="1600" dirty="0"/>
              <a:t>The models are typically listed from highest to lowest sales count.</a:t>
            </a:r>
          </a:p>
          <a:p>
            <a:pPr marL="0" indent="0">
              <a:buNone/>
            </a:pPr>
            <a:endParaRPr lang="en-CA" sz="1600" dirty="0"/>
          </a:p>
        </p:txBody>
      </p:sp>
      <p:pic>
        <p:nvPicPr>
          <p:cNvPr id="5" name="Picture 4">
            <a:extLst>
              <a:ext uri="{FF2B5EF4-FFF2-40B4-BE49-F238E27FC236}">
                <a16:creationId xmlns:a16="http://schemas.microsoft.com/office/drawing/2014/main" id="{46B42830-86D1-0760-5BF4-98C568012E8A}"/>
              </a:ext>
            </a:extLst>
          </p:cNvPr>
          <p:cNvPicPr>
            <a:picLocks noChangeAspect="1"/>
          </p:cNvPicPr>
          <p:nvPr/>
        </p:nvPicPr>
        <p:blipFill rotWithShape="1">
          <a:blip r:embed="rId2"/>
          <a:srcRect l="2470" r="7172" b="1"/>
          <a:stretch/>
        </p:blipFill>
        <p:spPr>
          <a:xfrm>
            <a:off x="4984955" y="2775951"/>
            <a:ext cx="6873891"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008736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CCA8-1B56-E6F1-682F-4C5E26A7ED1D}"/>
              </a:ext>
            </a:extLst>
          </p:cNvPr>
          <p:cNvSpPr>
            <a:spLocks noGrp="1"/>
          </p:cNvSpPr>
          <p:nvPr>
            <p:ph type="title"/>
          </p:nvPr>
        </p:nvSpPr>
        <p:spPr>
          <a:xfrm>
            <a:off x="1154954" y="973668"/>
            <a:ext cx="8761413" cy="706964"/>
          </a:xfrm>
        </p:spPr>
        <p:txBody>
          <a:bodyPr>
            <a:normAutofit/>
          </a:bodyPr>
          <a:lstStyle/>
          <a:p>
            <a:r>
              <a:rPr lang="en-US">
                <a:solidFill>
                  <a:srgbClr val="EBEBEB"/>
                </a:solidFill>
              </a:rPr>
              <a:t>Univariate Analysis</a:t>
            </a:r>
            <a:endParaRPr lang="en-CA">
              <a:solidFill>
                <a:srgbClr val="EBEBEB"/>
              </a:solidFill>
            </a:endParaRPr>
          </a:p>
        </p:txBody>
      </p:sp>
      <p:sp>
        <p:nvSpPr>
          <p:cNvPr id="3" name="Content Placeholder 2">
            <a:extLst>
              <a:ext uri="{FF2B5EF4-FFF2-40B4-BE49-F238E27FC236}">
                <a16:creationId xmlns:a16="http://schemas.microsoft.com/office/drawing/2014/main" id="{E7451CF3-11C1-3DA9-5E98-40624D289540}"/>
              </a:ext>
            </a:extLst>
          </p:cNvPr>
          <p:cNvSpPr>
            <a:spLocks noGrp="1"/>
          </p:cNvSpPr>
          <p:nvPr>
            <p:ph idx="1"/>
          </p:nvPr>
        </p:nvSpPr>
        <p:spPr>
          <a:xfrm>
            <a:off x="1154955" y="2603500"/>
            <a:ext cx="3481054" cy="3416300"/>
          </a:xfrm>
        </p:spPr>
        <p:txBody>
          <a:bodyPr anchor="ctr">
            <a:normAutofit/>
          </a:bodyPr>
          <a:lstStyle/>
          <a:p>
            <a:pPr>
              <a:buFont typeface="Wingdings" panose="05000000000000000000" pitchFamily="2" charset="2"/>
              <a:buChar char="Ø"/>
            </a:pPr>
            <a:r>
              <a:rPr lang="en-US" sz="1600"/>
              <a:t>The graph displays the distribution of cars based on their owner types.</a:t>
            </a:r>
          </a:p>
          <a:p>
            <a:pPr marL="0" indent="0">
              <a:buNone/>
            </a:pPr>
            <a:endParaRPr lang="en-CA" sz="1600"/>
          </a:p>
        </p:txBody>
      </p:sp>
      <p:pic>
        <p:nvPicPr>
          <p:cNvPr id="8" name="Picture 7">
            <a:extLst>
              <a:ext uri="{FF2B5EF4-FFF2-40B4-BE49-F238E27FC236}">
                <a16:creationId xmlns:a16="http://schemas.microsoft.com/office/drawing/2014/main" id="{713A8373-BEEE-6A67-2009-699C07187304}"/>
              </a:ext>
            </a:extLst>
          </p:cNvPr>
          <p:cNvPicPr>
            <a:picLocks noChangeAspect="1"/>
          </p:cNvPicPr>
          <p:nvPr/>
        </p:nvPicPr>
        <p:blipFill rotWithShape="1">
          <a:blip r:embed="rId2"/>
          <a:srcRect r="26207" b="1"/>
          <a:stretch/>
        </p:blipFill>
        <p:spPr>
          <a:xfrm>
            <a:off x="4843671" y="2775951"/>
            <a:ext cx="6845056"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277332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CE2C8B-E063-A0E3-D709-4BC7B97A3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154" y="1545165"/>
            <a:ext cx="8376356" cy="4708879"/>
          </a:xfrm>
          <a:prstGeom prst="rect">
            <a:avLst/>
          </a:prstGeom>
        </p:spPr>
      </p:pic>
    </p:spTree>
    <p:extLst>
      <p:ext uri="{BB962C8B-B14F-4D97-AF65-F5344CB8AC3E}">
        <p14:creationId xmlns:p14="http://schemas.microsoft.com/office/powerpoint/2010/main" val="4152457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0F568D4B-B435-249D-F362-57917C10E1B1}"/>
              </a:ext>
            </a:extLst>
          </p:cNvPr>
          <p:cNvSpPr>
            <a:spLocks noGrp="1"/>
          </p:cNvSpPr>
          <p:nvPr>
            <p:ph type="title"/>
          </p:nvPr>
        </p:nvSpPr>
        <p:spPr>
          <a:xfrm>
            <a:off x="1154954" y="973668"/>
            <a:ext cx="8761413" cy="706964"/>
          </a:xfrm>
        </p:spPr>
        <p:txBody>
          <a:bodyPr>
            <a:normAutofit/>
          </a:bodyPr>
          <a:lstStyle/>
          <a:p>
            <a:r>
              <a:rPr lang="en-CA" dirty="0">
                <a:solidFill>
                  <a:srgbClr val="EBEBEB"/>
                </a:solidFill>
              </a:rPr>
              <a:t>Univariate ANALYSIS</a:t>
            </a:r>
          </a:p>
        </p:txBody>
      </p:sp>
      <p:pic>
        <p:nvPicPr>
          <p:cNvPr id="5" name="Content Placeholder 4">
            <a:extLst>
              <a:ext uri="{FF2B5EF4-FFF2-40B4-BE49-F238E27FC236}">
                <a16:creationId xmlns:a16="http://schemas.microsoft.com/office/drawing/2014/main" id="{C374CBB0-82F6-ECE6-888D-670B3F6B58CC}"/>
              </a:ext>
            </a:extLst>
          </p:cNvPr>
          <p:cNvPicPr>
            <a:picLocks noChangeAspect="1"/>
          </p:cNvPicPr>
          <p:nvPr/>
        </p:nvPicPr>
        <p:blipFill>
          <a:blip r:embed="rId2"/>
          <a:stretch>
            <a:fillRect/>
          </a:stretch>
        </p:blipFill>
        <p:spPr>
          <a:xfrm>
            <a:off x="368595" y="2395870"/>
            <a:ext cx="7506586" cy="4175050"/>
          </a:xfrm>
          <a:prstGeom prst="roundRect">
            <a:avLst>
              <a:gd name="adj" fmla="val 1858"/>
            </a:avLst>
          </a:prstGeom>
          <a:effectLst>
            <a:outerShdw blurRad="50800" dist="50800" dir="5400000" algn="tl" rotWithShape="0">
              <a:srgbClr val="000000">
                <a:alpha val="43000"/>
              </a:srgbClr>
            </a:outerShdw>
          </a:effectLst>
        </p:spPr>
      </p:pic>
      <p:sp>
        <p:nvSpPr>
          <p:cNvPr id="35" name="Content Placeholder 19">
            <a:extLst>
              <a:ext uri="{FF2B5EF4-FFF2-40B4-BE49-F238E27FC236}">
                <a16:creationId xmlns:a16="http://schemas.microsoft.com/office/drawing/2014/main" id="{632BB106-548B-A983-6C74-24706D596337}"/>
              </a:ext>
            </a:extLst>
          </p:cNvPr>
          <p:cNvSpPr>
            <a:spLocks noGrp="1"/>
          </p:cNvSpPr>
          <p:nvPr>
            <p:ph idx="1"/>
          </p:nvPr>
        </p:nvSpPr>
        <p:spPr>
          <a:xfrm>
            <a:off x="8385543" y="2775245"/>
            <a:ext cx="3515833" cy="3416300"/>
          </a:xfrm>
        </p:spPr>
        <p:txBody>
          <a:bodyPr anchor="ctr">
            <a:normAutofit/>
          </a:bodyPr>
          <a:lstStyle/>
          <a:p>
            <a:r>
              <a:rPr lang="en-US" dirty="0"/>
              <a:t>The graph helps identify locations that are performing well in terms of sales.</a:t>
            </a:r>
          </a:p>
          <a:p>
            <a:r>
              <a:rPr lang="en-US" dirty="0"/>
              <a:t>Locations with taller bars indicate higher sales activity and may be considered strong markets.</a:t>
            </a:r>
          </a:p>
        </p:txBody>
      </p:sp>
    </p:spTree>
    <p:extLst>
      <p:ext uri="{BB962C8B-B14F-4D97-AF65-F5344CB8AC3E}">
        <p14:creationId xmlns:p14="http://schemas.microsoft.com/office/powerpoint/2010/main" val="4178498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AFBFC-1738-0260-4D6E-8EEF9A615213}"/>
              </a:ext>
            </a:extLst>
          </p:cNvPr>
          <p:cNvSpPr>
            <a:spLocks noGrp="1"/>
          </p:cNvSpPr>
          <p:nvPr>
            <p:ph type="title"/>
          </p:nvPr>
        </p:nvSpPr>
        <p:spPr/>
        <p:txBody>
          <a:bodyPr/>
          <a:lstStyle/>
          <a:p>
            <a:r>
              <a:rPr lang="en-US" dirty="0"/>
              <a:t>Bivariate Analysis</a:t>
            </a:r>
          </a:p>
        </p:txBody>
      </p:sp>
      <p:sp>
        <p:nvSpPr>
          <p:cNvPr id="3" name="Content Placeholder 2">
            <a:extLst>
              <a:ext uri="{FF2B5EF4-FFF2-40B4-BE49-F238E27FC236}">
                <a16:creationId xmlns:a16="http://schemas.microsoft.com/office/drawing/2014/main" id="{66594322-FFE8-CFF3-CF16-3B5DE914DE5B}"/>
              </a:ext>
            </a:extLst>
          </p:cNvPr>
          <p:cNvSpPr>
            <a:spLocks noGrp="1"/>
          </p:cNvSpPr>
          <p:nvPr>
            <p:ph idx="1"/>
          </p:nvPr>
        </p:nvSpPr>
        <p:spPr>
          <a:xfrm>
            <a:off x="1419998" y="2855290"/>
            <a:ext cx="3933880" cy="3439493"/>
          </a:xfrm>
        </p:spPr>
        <p:txBody>
          <a:bodyPr/>
          <a:lstStyle/>
          <a:p>
            <a:r>
              <a:rPr lang="en-US" b="1" dirty="0"/>
              <a:t>A heatmap (or heat map) is a is a graphical representation of a correlation matrix</a:t>
            </a:r>
          </a:p>
          <a:p>
            <a:pPr marL="0" indent="0">
              <a:buNone/>
            </a:pPr>
            <a:endParaRPr lang="en-US" b="1" dirty="0"/>
          </a:p>
          <a:p>
            <a:r>
              <a:rPr lang="en-US" b="1" dirty="0"/>
              <a:t>where each cell in the heatmap represents the correlation coefficient between two variables.</a:t>
            </a:r>
          </a:p>
        </p:txBody>
      </p:sp>
      <p:pic>
        <p:nvPicPr>
          <p:cNvPr id="6" name="Picture 5">
            <a:extLst>
              <a:ext uri="{FF2B5EF4-FFF2-40B4-BE49-F238E27FC236}">
                <a16:creationId xmlns:a16="http://schemas.microsoft.com/office/drawing/2014/main" id="{5B2C1621-02BF-D3A5-438A-8BB8F54D0B78}"/>
              </a:ext>
            </a:extLst>
          </p:cNvPr>
          <p:cNvPicPr>
            <a:picLocks noChangeAspect="1"/>
          </p:cNvPicPr>
          <p:nvPr/>
        </p:nvPicPr>
        <p:blipFill>
          <a:blip r:embed="rId2"/>
          <a:stretch>
            <a:fillRect/>
          </a:stretch>
        </p:blipFill>
        <p:spPr>
          <a:xfrm>
            <a:off x="5465136" y="2354449"/>
            <a:ext cx="6655980" cy="4441174"/>
          </a:xfrm>
          <a:prstGeom prst="rect">
            <a:avLst/>
          </a:prstGeom>
        </p:spPr>
      </p:pic>
    </p:spTree>
    <p:extLst>
      <p:ext uri="{BB962C8B-B14F-4D97-AF65-F5344CB8AC3E}">
        <p14:creationId xmlns:p14="http://schemas.microsoft.com/office/powerpoint/2010/main" val="1482334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761413" cy="706964"/>
          </a:xfrm>
        </p:spPr>
        <p:txBody>
          <a:bodyPr>
            <a:normAutofit/>
          </a:bodyPr>
          <a:lstStyle/>
          <a:p>
            <a:r>
              <a:rPr lang="en-US" dirty="0">
                <a:solidFill>
                  <a:srgbClr val="EBEBEB"/>
                </a:solidFill>
              </a:rPr>
              <a:t>Train/Test Split</a:t>
            </a:r>
          </a:p>
        </p:txBody>
      </p:sp>
      <p:sp>
        <p:nvSpPr>
          <p:cNvPr id="3" name="Content Placeholder 2"/>
          <p:cNvSpPr>
            <a:spLocks noGrp="1"/>
          </p:cNvSpPr>
          <p:nvPr>
            <p:ph idx="1"/>
          </p:nvPr>
        </p:nvSpPr>
        <p:spPr>
          <a:xfrm>
            <a:off x="1154954" y="2610127"/>
            <a:ext cx="3481054" cy="3416300"/>
          </a:xfrm>
        </p:spPr>
        <p:txBody>
          <a:bodyPr anchor="ctr">
            <a:normAutofit lnSpcReduction="10000"/>
          </a:bodyPr>
          <a:lstStyle/>
          <a:p>
            <a:endParaRPr lang="en-US" sz="1600" b="1" dirty="0"/>
          </a:p>
          <a:p>
            <a:r>
              <a:rPr lang="en-US" sz="1600" b="1" dirty="0"/>
              <a:t>The model is trained on the training set and evaluated on the testing set.</a:t>
            </a:r>
          </a:p>
          <a:p>
            <a:r>
              <a:rPr lang="en-US" sz="1600" b="1" dirty="0"/>
              <a:t>The training set is used to train the model on known data, while the testing set is used to evaluate the model's performance on unseen data.</a:t>
            </a:r>
          </a:p>
          <a:p>
            <a:r>
              <a:rPr lang="en-US" sz="1600" b="1" dirty="0"/>
              <a:t>The performance metrics are calculated based on the model's predictions on the testing set.</a:t>
            </a:r>
            <a:endParaRPr lang="en-CA" sz="1600" b="1" dirty="0"/>
          </a:p>
          <a:p>
            <a:endParaRPr lang="en-US" sz="1600" b="1" dirty="0"/>
          </a:p>
          <a:p>
            <a:pPr marL="0" indent="0">
              <a:buNone/>
            </a:pPr>
            <a:endParaRPr lang="en-US" sz="1600" b="1" dirty="0"/>
          </a:p>
        </p:txBody>
      </p:sp>
      <p:pic>
        <p:nvPicPr>
          <p:cNvPr id="5" name="Picture 4">
            <a:extLst>
              <a:ext uri="{FF2B5EF4-FFF2-40B4-BE49-F238E27FC236}">
                <a16:creationId xmlns:a16="http://schemas.microsoft.com/office/drawing/2014/main" id="{C5DF4EB0-F409-EA05-D618-859F1A788D62}"/>
              </a:ext>
            </a:extLst>
          </p:cNvPr>
          <p:cNvPicPr>
            <a:picLocks noChangeAspect="1"/>
          </p:cNvPicPr>
          <p:nvPr/>
        </p:nvPicPr>
        <p:blipFill>
          <a:blip r:embed="rId2"/>
          <a:stretch>
            <a:fillRect/>
          </a:stretch>
        </p:blipFill>
        <p:spPr>
          <a:xfrm>
            <a:off x="4951826" y="2849640"/>
            <a:ext cx="6158802" cy="293727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095490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Modelling</a:t>
            </a:r>
            <a:endParaRPr lang="en-US" dirty="0"/>
          </a:p>
        </p:txBody>
      </p:sp>
      <p:sp>
        <p:nvSpPr>
          <p:cNvPr id="3" name="Content Placeholder 2"/>
          <p:cNvSpPr>
            <a:spLocks noGrp="1"/>
          </p:cNvSpPr>
          <p:nvPr>
            <p:ph idx="1"/>
          </p:nvPr>
        </p:nvSpPr>
        <p:spPr/>
        <p:txBody>
          <a:bodyPr>
            <a:normAutofit/>
          </a:bodyPr>
          <a:lstStyle/>
          <a:p>
            <a:r>
              <a:rPr lang="en-US" b="1" dirty="0"/>
              <a:t>The Modelling process involves Model selection, model prediction, and Model  Evaluation of the Dataset.</a:t>
            </a:r>
          </a:p>
          <a:p>
            <a:pPr marL="0" indent="0">
              <a:buNone/>
            </a:pPr>
            <a:r>
              <a:rPr lang="en-US" b="1" dirty="0"/>
              <a:t>Types of Regressor model used in dataset:</a:t>
            </a:r>
          </a:p>
          <a:p>
            <a:pPr>
              <a:buAutoNum type="arabicPeriod"/>
            </a:pPr>
            <a:r>
              <a:rPr lang="en-US" b="1" dirty="0"/>
              <a:t>Linear Regression</a:t>
            </a:r>
          </a:p>
          <a:p>
            <a:pPr>
              <a:buAutoNum type="arabicPeriod"/>
            </a:pPr>
            <a:r>
              <a:rPr lang="en-US" b="1" dirty="0"/>
              <a:t>Polynomial Regression</a:t>
            </a:r>
          </a:p>
          <a:p>
            <a:pPr>
              <a:buAutoNum type="arabicPeriod"/>
            </a:pPr>
            <a:r>
              <a:rPr lang="en-US" b="1" dirty="0"/>
              <a:t>Lasso Regression</a:t>
            </a:r>
          </a:p>
          <a:p>
            <a:pPr>
              <a:buAutoNum type="arabicPeriod"/>
            </a:pPr>
            <a:r>
              <a:rPr lang="en-US" b="1" dirty="0"/>
              <a:t>Ridge Regression</a:t>
            </a:r>
          </a:p>
          <a:p>
            <a:endParaRPr lang="en-US" b="1" dirty="0"/>
          </a:p>
        </p:txBody>
      </p:sp>
    </p:spTree>
    <p:extLst>
      <p:ext uri="{BB962C8B-B14F-4D97-AF65-F5344CB8AC3E}">
        <p14:creationId xmlns:p14="http://schemas.microsoft.com/office/powerpoint/2010/main" val="4039709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DE3271-DD99-4DEF-AF9F-84397884C8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Shape 13">
            <a:extLst>
              <a:ext uri="{FF2B5EF4-FFF2-40B4-BE49-F238E27FC236}">
                <a16:creationId xmlns:a16="http://schemas.microsoft.com/office/drawing/2014/main" id="{E06A31CE-F9B6-4BA2-8685-60F3524D07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6" name="Freeform 5">
            <a:extLst>
              <a:ext uri="{FF2B5EF4-FFF2-40B4-BE49-F238E27FC236}">
                <a16:creationId xmlns:a16="http://schemas.microsoft.com/office/drawing/2014/main" id="{8ADF14A3-1454-4B74-8B4A-CB197D7A79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8" name="Freeform 5">
            <a:extLst>
              <a:ext uri="{FF2B5EF4-FFF2-40B4-BE49-F238E27FC236}">
                <a16:creationId xmlns:a16="http://schemas.microsoft.com/office/drawing/2014/main" id="{EC19D556-0251-4E87-AE24-890965BAD5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653E15E-9D9B-21A5-3144-A1F6E74475EE}"/>
              </a:ext>
            </a:extLst>
          </p:cNvPr>
          <p:cNvSpPr>
            <a:spLocks noGrp="1"/>
          </p:cNvSpPr>
          <p:nvPr>
            <p:ph type="title"/>
          </p:nvPr>
        </p:nvSpPr>
        <p:spPr>
          <a:xfrm>
            <a:off x="639098" y="629265"/>
            <a:ext cx="5132438" cy="1622322"/>
          </a:xfrm>
        </p:spPr>
        <p:txBody>
          <a:bodyPr>
            <a:normAutofit/>
          </a:bodyPr>
          <a:lstStyle/>
          <a:p>
            <a:r>
              <a:rPr lang="en-CA">
                <a:solidFill>
                  <a:schemeClr val="tx1"/>
                </a:solidFill>
              </a:rPr>
              <a:t>Linear regression</a:t>
            </a:r>
          </a:p>
        </p:txBody>
      </p:sp>
      <p:sp>
        <p:nvSpPr>
          <p:cNvPr id="20" name="Rectangle 19">
            <a:extLst>
              <a:ext uri="{FF2B5EF4-FFF2-40B4-BE49-F238E27FC236}">
                <a16:creationId xmlns:a16="http://schemas.microsoft.com/office/drawing/2014/main" id="{CBC3C8C6-98E2-45EF-AEFC-30C0DBA0E9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E8BC3BA-30C0-24C6-7862-FD29C34801D0}"/>
              </a:ext>
            </a:extLst>
          </p:cNvPr>
          <p:cNvSpPr>
            <a:spLocks noGrp="1"/>
          </p:cNvSpPr>
          <p:nvPr>
            <p:ph idx="1"/>
          </p:nvPr>
        </p:nvSpPr>
        <p:spPr>
          <a:xfrm>
            <a:off x="639098" y="2418735"/>
            <a:ext cx="5132439" cy="3811742"/>
          </a:xfrm>
        </p:spPr>
        <p:txBody>
          <a:bodyPr anchor="ctr">
            <a:normAutofit/>
          </a:bodyPr>
          <a:lstStyle/>
          <a:p>
            <a:endParaRPr lang="en-US">
              <a:solidFill>
                <a:schemeClr val="tx1"/>
              </a:solidFill>
            </a:endParaRPr>
          </a:p>
          <a:p>
            <a:r>
              <a:rPr lang="en-US">
                <a:solidFill>
                  <a:schemeClr val="tx1"/>
                </a:solidFill>
              </a:rPr>
              <a:t>Linear regression is a statistical modeling technique used to establish a linear relationship between a dependent variable (target variable) and one or more independent variables </a:t>
            </a:r>
          </a:p>
          <a:p>
            <a:r>
              <a:rPr lang="en-US">
                <a:solidFill>
                  <a:schemeClr val="tx1"/>
                </a:solidFill>
              </a:rPr>
              <a:t>The goal of linear regression is to estimate the coefficients (β0, β1, β2, ...) that minimize the sum of squared residuals</a:t>
            </a:r>
            <a:endParaRPr lang="en-CA">
              <a:solidFill>
                <a:schemeClr val="tx1"/>
              </a:solidFill>
            </a:endParaRPr>
          </a:p>
        </p:txBody>
      </p:sp>
      <p:pic>
        <p:nvPicPr>
          <p:cNvPr id="5" name="Picture 4">
            <a:extLst>
              <a:ext uri="{FF2B5EF4-FFF2-40B4-BE49-F238E27FC236}">
                <a16:creationId xmlns:a16="http://schemas.microsoft.com/office/drawing/2014/main" id="{589F5C43-3CBF-30DE-F2EE-0ED810D049DE}"/>
              </a:ext>
            </a:extLst>
          </p:cNvPr>
          <p:cNvPicPr>
            <a:picLocks noChangeAspect="1"/>
          </p:cNvPicPr>
          <p:nvPr/>
        </p:nvPicPr>
        <p:blipFill>
          <a:blip r:embed="rId2"/>
          <a:stretch>
            <a:fillRect/>
          </a:stretch>
        </p:blipFill>
        <p:spPr>
          <a:xfrm>
            <a:off x="6714836" y="815759"/>
            <a:ext cx="4828707" cy="2369084"/>
          </a:xfrm>
          <a:prstGeom prst="rect">
            <a:avLst/>
          </a:prstGeom>
        </p:spPr>
      </p:pic>
      <p:pic>
        <p:nvPicPr>
          <p:cNvPr id="7" name="Picture 6">
            <a:extLst>
              <a:ext uri="{FF2B5EF4-FFF2-40B4-BE49-F238E27FC236}">
                <a16:creationId xmlns:a16="http://schemas.microsoft.com/office/drawing/2014/main" id="{2C9B46C7-3678-89F8-1892-DD7378BE2B4A}"/>
              </a:ext>
            </a:extLst>
          </p:cNvPr>
          <p:cNvPicPr>
            <a:picLocks noChangeAspect="1"/>
          </p:cNvPicPr>
          <p:nvPr/>
        </p:nvPicPr>
        <p:blipFill>
          <a:blip r:embed="rId3"/>
          <a:stretch>
            <a:fillRect/>
          </a:stretch>
        </p:blipFill>
        <p:spPr>
          <a:xfrm>
            <a:off x="7009771" y="3520086"/>
            <a:ext cx="4234983" cy="2710389"/>
          </a:xfrm>
          <a:prstGeom prst="rect">
            <a:avLst/>
          </a:prstGeom>
        </p:spPr>
      </p:pic>
    </p:spTree>
    <p:extLst>
      <p:ext uri="{BB962C8B-B14F-4D97-AF65-F5344CB8AC3E}">
        <p14:creationId xmlns:p14="http://schemas.microsoft.com/office/powerpoint/2010/main" val="186801202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4912-22B0-B793-750E-6C7B33C11022}"/>
              </a:ext>
            </a:extLst>
          </p:cNvPr>
          <p:cNvSpPr>
            <a:spLocks noGrp="1"/>
          </p:cNvSpPr>
          <p:nvPr>
            <p:ph type="title"/>
          </p:nvPr>
        </p:nvSpPr>
        <p:spPr>
          <a:xfrm>
            <a:off x="1154954" y="973668"/>
            <a:ext cx="8761413" cy="706964"/>
          </a:xfrm>
        </p:spPr>
        <p:txBody>
          <a:bodyPr>
            <a:normAutofit/>
          </a:bodyPr>
          <a:lstStyle/>
          <a:p>
            <a:r>
              <a:rPr lang="en-CA">
                <a:solidFill>
                  <a:srgbClr val="EBEBEB"/>
                </a:solidFill>
              </a:rPr>
              <a:t>Polynomial regression</a:t>
            </a:r>
          </a:p>
        </p:txBody>
      </p:sp>
      <p:sp>
        <p:nvSpPr>
          <p:cNvPr id="3" name="Content Placeholder 2">
            <a:extLst>
              <a:ext uri="{FF2B5EF4-FFF2-40B4-BE49-F238E27FC236}">
                <a16:creationId xmlns:a16="http://schemas.microsoft.com/office/drawing/2014/main" id="{A301D23E-F8BC-4713-541A-16917372EC4B}"/>
              </a:ext>
            </a:extLst>
          </p:cNvPr>
          <p:cNvSpPr>
            <a:spLocks noGrp="1"/>
          </p:cNvSpPr>
          <p:nvPr>
            <p:ph idx="1"/>
          </p:nvPr>
        </p:nvSpPr>
        <p:spPr>
          <a:xfrm>
            <a:off x="1154955" y="2603500"/>
            <a:ext cx="3481054" cy="3416300"/>
          </a:xfrm>
        </p:spPr>
        <p:txBody>
          <a:bodyPr anchor="ctr">
            <a:normAutofit/>
          </a:bodyPr>
          <a:lstStyle/>
          <a:p>
            <a:pPr>
              <a:buNone/>
            </a:pPr>
            <a:endParaRPr lang="en-US" sz="1600" dirty="0"/>
          </a:p>
          <a:p>
            <a:r>
              <a:rPr lang="en-US" sz="1600" dirty="0"/>
              <a:t>Extends the linear regression model by adding polynomial terms of the independent variables, resulting in a curve instead of a straight line.</a:t>
            </a:r>
          </a:p>
          <a:p>
            <a:r>
              <a:rPr lang="en-US" sz="1600" dirty="0"/>
              <a:t>the relationship between the dependent variable and the independent variable(s) is represented by a polynomial equation of a specified degree</a:t>
            </a:r>
            <a:endParaRPr lang="en-CA" sz="1600" dirty="0"/>
          </a:p>
          <a:p>
            <a:pPr>
              <a:buNone/>
            </a:pPr>
            <a:endParaRPr lang="en-CA" sz="1600" dirty="0"/>
          </a:p>
        </p:txBody>
      </p:sp>
      <p:pic>
        <p:nvPicPr>
          <p:cNvPr id="5" name="Picture 4">
            <a:extLst>
              <a:ext uri="{FF2B5EF4-FFF2-40B4-BE49-F238E27FC236}">
                <a16:creationId xmlns:a16="http://schemas.microsoft.com/office/drawing/2014/main" id="{A52487DF-F718-7553-E79C-56C831EF613A}"/>
              </a:ext>
            </a:extLst>
          </p:cNvPr>
          <p:cNvPicPr>
            <a:picLocks noChangeAspect="1"/>
          </p:cNvPicPr>
          <p:nvPr/>
        </p:nvPicPr>
        <p:blipFill>
          <a:blip r:embed="rId2"/>
          <a:stretch>
            <a:fillRect/>
          </a:stretch>
        </p:blipFill>
        <p:spPr>
          <a:xfrm>
            <a:off x="5337990" y="2775951"/>
            <a:ext cx="5452734"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77530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5">
            <a:extLst>
              <a:ext uri="{FF2B5EF4-FFF2-40B4-BE49-F238E27FC236}">
                <a16:creationId xmlns:a16="http://schemas.microsoft.com/office/drawing/2014/main" id="{324E43EB-867C-4B35-9A5C-E435157C72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7">
            <a:extLst>
              <a:ext uri="{FF2B5EF4-FFF2-40B4-BE49-F238E27FC236}">
                <a16:creationId xmlns:a16="http://schemas.microsoft.com/office/drawing/2014/main" id="{A7C0F5DA-B59F-4F13-8BB8-FFD8F2C572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80"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1" name="Freeform: Shape 81">
            <a:extLst>
              <a:ext uri="{FF2B5EF4-FFF2-40B4-BE49-F238E27FC236}">
                <a16:creationId xmlns:a16="http://schemas.microsoft.com/office/drawing/2014/main" id="{9CE399CF-F4B8-4832-A8CB-B93F6B1EF4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84"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ECCC2C20-06D6-CBD9-D9E8-950A55395E98}"/>
              </a:ext>
            </a:extLst>
          </p:cNvPr>
          <p:cNvSpPr>
            <a:spLocks noGrp="1"/>
          </p:cNvSpPr>
          <p:nvPr>
            <p:ph type="title"/>
          </p:nvPr>
        </p:nvSpPr>
        <p:spPr>
          <a:xfrm>
            <a:off x="994087" y="1130603"/>
            <a:ext cx="3342442" cy="4596794"/>
          </a:xfrm>
        </p:spPr>
        <p:txBody>
          <a:bodyPr anchor="ctr">
            <a:normAutofit/>
          </a:bodyPr>
          <a:lstStyle/>
          <a:p>
            <a:r>
              <a:rPr lang="en-CA" sz="3200">
                <a:solidFill>
                  <a:srgbClr val="EBEBEB"/>
                </a:solidFill>
              </a:rPr>
              <a:t>Regularization</a:t>
            </a:r>
          </a:p>
        </p:txBody>
      </p:sp>
      <p:sp>
        <p:nvSpPr>
          <p:cNvPr id="71" name="Content Placeholder 2">
            <a:extLst>
              <a:ext uri="{FF2B5EF4-FFF2-40B4-BE49-F238E27FC236}">
                <a16:creationId xmlns:a16="http://schemas.microsoft.com/office/drawing/2014/main" id="{7A9B5B5F-7709-9D06-6F2E-9BDF3BAA9EEA}"/>
              </a:ext>
            </a:extLst>
          </p:cNvPr>
          <p:cNvSpPr>
            <a:spLocks noGrp="1"/>
          </p:cNvSpPr>
          <p:nvPr>
            <p:ph idx="1"/>
          </p:nvPr>
        </p:nvSpPr>
        <p:spPr>
          <a:xfrm>
            <a:off x="5290077" y="437513"/>
            <a:ext cx="5502614" cy="5954325"/>
          </a:xfrm>
        </p:spPr>
        <p:txBody>
          <a:bodyPr anchor="ctr">
            <a:normAutofit/>
          </a:bodyPr>
          <a:lstStyle/>
          <a:p>
            <a:pPr>
              <a:buNone/>
            </a:pPr>
            <a:endParaRPr lang="en-US" sz="2000" dirty="0"/>
          </a:p>
          <a:p>
            <a:r>
              <a:rPr lang="en-US" sz="2000" dirty="0"/>
              <a:t>Regularization is a technique used to prevent overfitting and improve the generalization performance of models.</a:t>
            </a:r>
          </a:p>
          <a:p>
            <a:r>
              <a:rPr lang="en-US" sz="2000" dirty="0"/>
              <a:t> It involves adding a penalty term to the loss function during model training,</a:t>
            </a:r>
          </a:p>
          <a:p>
            <a:r>
              <a:rPr lang="en-US" sz="2000" dirty="0"/>
              <a:t> which helps to control the complexity of the model and reduce the impact of irrelevant features</a:t>
            </a:r>
          </a:p>
        </p:txBody>
      </p:sp>
    </p:spTree>
    <p:extLst>
      <p:ext uri="{BB962C8B-B14F-4D97-AF65-F5344CB8AC3E}">
        <p14:creationId xmlns:p14="http://schemas.microsoft.com/office/powerpoint/2010/main" val="2025070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D00C5-E3FB-A413-99F0-E14E4DF08F1A}"/>
              </a:ext>
            </a:extLst>
          </p:cNvPr>
          <p:cNvSpPr>
            <a:spLocks noGrp="1"/>
          </p:cNvSpPr>
          <p:nvPr>
            <p:ph type="title"/>
          </p:nvPr>
        </p:nvSpPr>
        <p:spPr>
          <a:xfrm>
            <a:off x="1154954" y="973668"/>
            <a:ext cx="8761413" cy="706964"/>
          </a:xfrm>
        </p:spPr>
        <p:txBody>
          <a:bodyPr>
            <a:normAutofit/>
          </a:bodyPr>
          <a:lstStyle/>
          <a:p>
            <a:r>
              <a:rPr lang="en-CA" dirty="0">
                <a:solidFill>
                  <a:srgbClr val="EBEBEB"/>
                </a:solidFill>
              </a:rPr>
              <a:t>Types of Regularization</a:t>
            </a:r>
          </a:p>
        </p:txBody>
      </p:sp>
      <p:graphicFrame>
        <p:nvGraphicFramePr>
          <p:cNvPr id="5" name="Content Placeholder 2">
            <a:extLst>
              <a:ext uri="{FF2B5EF4-FFF2-40B4-BE49-F238E27FC236}">
                <a16:creationId xmlns:a16="http://schemas.microsoft.com/office/drawing/2014/main" id="{1E39AA61-5F66-4F89-3A3D-E0936FD0DFE5}"/>
              </a:ext>
            </a:extLst>
          </p:cNvPr>
          <p:cNvGraphicFramePr>
            <a:graphicFrameLocks noGrp="1"/>
          </p:cNvGraphicFramePr>
          <p:nvPr>
            <p:ph idx="1"/>
            <p:extLst>
              <p:ext uri="{D42A27DB-BD31-4B8C-83A1-F6EECF244321}">
                <p14:modId xmlns:p14="http://schemas.microsoft.com/office/powerpoint/2010/main" val="1473914308"/>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728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913BFCC-D7AB-E8AC-E4E4-5D25E230AC5E}"/>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000" b="0" i="0" kern="1200">
                <a:solidFill>
                  <a:srgbClr val="EBEBEB"/>
                </a:solidFill>
                <a:latin typeface="+mj-lt"/>
                <a:ea typeface="+mj-ea"/>
                <a:cs typeface="+mj-cs"/>
              </a:rPr>
              <a:t>1.Lasso regression</a:t>
            </a:r>
          </a:p>
        </p:txBody>
      </p:sp>
      <p:pic>
        <p:nvPicPr>
          <p:cNvPr id="5" name="Content Placeholder 4">
            <a:extLst>
              <a:ext uri="{FF2B5EF4-FFF2-40B4-BE49-F238E27FC236}">
                <a16:creationId xmlns:a16="http://schemas.microsoft.com/office/drawing/2014/main" id="{9CA105DD-593E-B01D-97CE-5A9C64E6CF3C}"/>
              </a:ext>
            </a:extLst>
          </p:cNvPr>
          <p:cNvPicPr>
            <a:picLocks noGrp="1" noChangeAspect="1"/>
          </p:cNvPicPr>
          <p:nvPr>
            <p:ph idx="1"/>
          </p:nvPr>
        </p:nvPicPr>
        <p:blipFill>
          <a:blip r:embed="rId3"/>
          <a:stretch>
            <a:fillRect/>
          </a:stretch>
        </p:blipFill>
        <p:spPr>
          <a:xfrm>
            <a:off x="1109763" y="1282996"/>
            <a:ext cx="6871744" cy="427428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73215825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4091D54B-59AB-4A5E-8E9E-0421BD66D4FB}"/>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0" name="Rectangle 49">
              <a:extLst>
                <a:ext uri="{FF2B5EF4-FFF2-40B4-BE49-F238E27FC236}">
                  <a16:creationId xmlns:a16="http://schemas.microsoft.com/office/drawing/2014/main" id="{547CE62E-FFFD-4A1F-BA78-C3B89C36FC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3" name="Rectangle 52">
            <a:extLst>
              <a:ext uri="{FF2B5EF4-FFF2-40B4-BE49-F238E27FC236}">
                <a16:creationId xmlns:a16="http://schemas.microsoft.com/office/drawing/2014/main" id="{B8144315-1C5A-4185-A952-25D98D303D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5"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7" name="Rectangle 56">
            <a:extLst>
              <a:ext uri="{FF2B5EF4-FFF2-40B4-BE49-F238E27FC236}">
                <a16:creationId xmlns:a16="http://schemas.microsoft.com/office/drawing/2014/main" id="{D4723B02-0AAB-4F6E-BA41-8ED99D559D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913BFCC-D7AB-E8AC-E4E4-5D25E230AC5E}"/>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000" b="0" i="0" kern="1200">
                <a:solidFill>
                  <a:srgbClr val="EBEBEB"/>
                </a:solidFill>
                <a:latin typeface="+mj-lt"/>
                <a:ea typeface="+mj-ea"/>
                <a:cs typeface="+mj-cs"/>
              </a:rPr>
              <a:t>2.Ridge regression</a:t>
            </a:r>
          </a:p>
        </p:txBody>
      </p:sp>
      <p:pic>
        <p:nvPicPr>
          <p:cNvPr id="15" name="Content Placeholder 14">
            <a:extLst>
              <a:ext uri="{FF2B5EF4-FFF2-40B4-BE49-F238E27FC236}">
                <a16:creationId xmlns:a16="http://schemas.microsoft.com/office/drawing/2014/main" id="{A3281C2D-BDCA-5C16-927F-6DA8DF1B65F5}"/>
              </a:ext>
            </a:extLst>
          </p:cNvPr>
          <p:cNvPicPr>
            <a:picLocks noGrp="1" noChangeAspect="1"/>
          </p:cNvPicPr>
          <p:nvPr>
            <p:ph idx="1"/>
          </p:nvPr>
        </p:nvPicPr>
        <p:blipFill>
          <a:blip r:embed="rId3"/>
          <a:stretch>
            <a:fillRect/>
          </a:stretch>
        </p:blipFill>
        <p:spPr>
          <a:xfrm>
            <a:off x="1109763" y="1431851"/>
            <a:ext cx="6595297" cy="4458586"/>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48879263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A136-FC96-202D-64BD-CB21795901E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90C1A39-F963-26E6-C8B2-76356EE9BA5D}"/>
              </a:ext>
            </a:extLst>
          </p:cNvPr>
          <p:cNvSpPr>
            <a:spLocks noGrp="1"/>
          </p:cNvSpPr>
          <p:nvPr>
            <p:ph idx="1"/>
          </p:nvPr>
        </p:nvSpPr>
        <p:spPr>
          <a:xfrm>
            <a:off x="942921" y="2895048"/>
            <a:ext cx="4463968" cy="3416300"/>
          </a:xfrm>
        </p:spPr>
        <p:txBody>
          <a:bodyPr/>
          <a:lstStyle/>
          <a:p>
            <a:r>
              <a:rPr lang="en-US" b="1" dirty="0"/>
              <a:t>INTRODUCTION</a:t>
            </a:r>
          </a:p>
          <a:p>
            <a:r>
              <a:rPr lang="en-US" b="1" dirty="0"/>
              <a:t>OBJECTIVE</a:t>
            </a:r>
          </a:p>
          <a:p>
            <a:r>
              <a:rPr lang="en-US" b="1" dirty="0"/>
              <a:t>TECHNOLOGY USED</a:t>
            </a:r>
          </a:p>
          <a:p>
            <a:r>
              <a:rPr lang="en-US" b="1" dirty="0"/>
              <a:t>SYSTEM DESIGN</a:t>
            </a:r>
          </a:p>
          <a:p>
            <a:r>
              <a:rPr lang="en-US" b="1" dirty="0"/>
              <a:t>METHODOLOGY</a:t>
            </a:r>
          </a:p>
          <a:p>
            <a:r>
              <a:rPr lang="en-US" b="1" dirty="0"/>
              <a:t>TERMINOLOGIES USED IN DATASET</a:t>
            </a:r>
          </a:p>
          <a:p>
            <a:r>
              <a:rPr lang="en-US" b="1" dirty="0"/>
              <a:t>CONCLUSION</a:t>
            </a:r>
          </a:p>
        </p:txBody>
      </p:sp>
      <p:pic>
        <p:nvPicPr>
          <p:cNvPr id="5" name="Picture 4">
            <a:extLst>
              <a:ext uri="{FF2B5EF4-FFF2-40B4-BE49-F238E27FC236}">
                <a16:creationId xmlns:a16="http://schemas.microsoft.com/office/drawing/2014/main" id="{2830E835-0E35-7A6B-04B1-2D0EB841C4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035" y="2468032"/>
            <a:ext cx="4655254" cy="3416300"/>
          </a:xfrm>
          <a:prstGeom prst="rect">
            <a:avLst/>
          </a:prstGeom>
        </p:spPr>
      </p:pic>
    </p:spTree>
    <p:extLst>
      <p:ext uri="{BB962C8B-B14F-4D97-AF65-F5344CB8AC3E}">
        <p14:creationId xmlns:p14="http://schemas.microsoft.com/office/powerpoint/2010/main" val="2538244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3B3F626-687C-F677-0B6A-B542C71D9E38}"/>
              </a:ext>
            </a:extLst>
          </p:cNvPr>
          <p:cNvSpPr>
            <a:spLocks noGrp="1"/>
          </p:cNvSpPr>
          <p:nvPr>
            <p:ph type="body" idx="1"/>
          </p:nvPr>
        </p:nvSpPr>
        <p:spPr/>
        <p:txBody>
          <a:bodyPr/>
          <a:lstStyle/>
          <a:p>
            <a:r>
              <a:rPr lang="en-CA" dirty="0"/>
              <a:t>1. Lasso Regression </a:t>
            </a:r>
          </a:p>
        </p:txBody>
      </p:sp>
      <p:sp>
        <p:nvSpPr>
          <p:cNvPr id="9" name="Content Placeholder 8">
            <a:extLst>
              <a:ext uri="{FF2B5EF4-FFF2-40B4-BE49-F238E27FC236}">
                <a16:creationId xmlns:a16="http://schemas.microsoft.com/office/drawing/2014/main" id="{9C009C0E-2DEE-B0A1-DEA6-9B71CB552CEC}"/>
              </a:ext>
            </a:extLst>
          </p:cNvPr>
          <p:cNvSpPr>
            <a:spLocks noGrp="1"/>
          </p:cNvSpPr>
          <p:nvPr>
            <p:ph sz="half" idx="2"/>
          </p:nvPr>
        </p:nvSpPr>
        <p:spPr/>
        <p:txBody>
          <a:bodyPr anchor="ct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1" name="Text Placeholder 10">
            <a:extLst>
              <a:ext uri="{FF2B5EF4-FFF2-40B4-BE49-F238E27FC236}">
                <a16:creationId xmlns:a16="http://schemas.microsoft.com/office/drawing/2014/main" id="{D4F0EC7F-BF37-5418-E4D4-D980F39762F7}"/>
              </a:ext>
            </a:extLst>
          </p:cNvPr>
          <p:cNvSpPr>
            <a:spLocks noGrp="1"/>
          </p:cNvSpPr>
          <p:nvPr>
            <p:ph type="body" sz="quarter" idx="3"/>
          </p:nvPr>
        </p:nvSpPr>
        <p:spPr/>
        <p:txBody>
          <a:bodyPr/>
          <a:lstStyle/>
          <a:p>
            <a:r>
              <a:rPr lang="en-CA" dirty="0"/>
              <a:t>2.Ridge Regression</a:t>
            </a:r>
          </a:p>
        </p:txBody>
      </p:sp>
      <p:sp>
        <p:nvSpPr>
          <p:cNvPr id="12" name="Content Placeholder 11">
            <a:extLst>
              <a:ext uri="{FF2B5EF4-FFF2-40B4-BE49-F238E27FC236}">
                <a16:creationId xmlns:a16="http://schemas.microsoft.com/office/drawing/2014/main" id="{73F64C54-BBF2-BACE-2C07-4F1341BEFD1F}"/>
              </a:ext>
            </a:extLst>
          </p:cNvPr>
          <p:cNvSpPr>
            <a:spLocks noGrp="1"/>
          </p:cNvSpPr>
          <p:nvPr>
            <p:ph sz="quarter" idx="4"/>
          </p:nvPr>
        </p:nvSpPr>
        <p:spPr>
          <a:xfrm>
            <a:off x="6208712" y="4247322"/>
            <a:ext cx="4825159" cy="1772479"/>
          </a:xfrm>
        </p:spPr>
        <p:txBody>
          <a:bodyPr/>
          <a:lstStyle/>
          <a:p>
            <a:endParaRPr lang="en-CA" dirty="0"/>
          </a:p>
        </p:txBody>
      </p:sp>
      <p:pic>
        <p:nvPicPr>
          <p:cNvPr id="5" name="Content Placeholder 4">
            <a:extLst>
              <a:ext uri="{FF2B5EF4-FFF2-40B4-BE49-F238E27FC236}">
                <a16:creationId xmlns:a16="http://schemas.microsoft.com/office/drawing/2014/main" id="{3981AA67-4CAC-D1FD-5BB0-E3A855D90EBC}"/>
              </a:ext>
            </a:extLst>
          </p:cNvPr>
          <p:cNvPicPr>
            <a:picLocks noChangeAspect="1"/>
          </p:cNvPicPr>
          <p:nvPr/>
        </p:nvPicPr>
        <p:blipFill>
          <a:blip r:embed="rId2"/>
          <a:stretch>
            <a:fillRect/>
          </a:stretch>
        </p:blipFill>
        <p:spPr>
          <a:xfrm>
            <a:off x="1247312" y="4247322"/>
            <a:ext cx="3662618" cy="1637010"/>
          </a:xfrm>
          <a:prstGeom prst="roundRect">
            <a:avLst>
              <a:gd name="adj" fmla="val 1858"/>
            </a:avLst>
          </a:prstGeom>
          <a:effectLst/>
        </p:spPr>
      </p:pic>
      <p:pic>
        <p:nvPicPr>
          <p:cNvPr id="7" name="Picture 6">
            <a:extLst>
              <a:ext uri="{FF2B5EF4-FFF2-40B4-BE49-F238E27FC236}">
                <a16:creationId xmlns:a16="http://schemas.microsoft.com/office/drawing/2014/main" id="{A9DA3F01-B7D7-482C-5BDC-DFDF7E572DC7}"/>
              </a:ext>
            </a:extLst>
          </p:cNvPr>
          <p:cNvPicPr>
            <a:picLocks noChangeAspect="1"/>
          </p:cNvPicPr>
          <p:nvPr/>
        </p:nvPicPr>
        <p:blipFill>
          <a:blip r:embed="rId3"/>
          <a:stretch>
            <a:fillRect/>
          </a:stretch>
        </p:blipFill>
        <p:spPr>
          <a:xfrm>
            <a:off x="6394174" y="4247322"/>
            <a:ext cx="3756991" cy="1538472"/>
          </a:xfrm>
          <a:prstGeom prst="roundRect">
            <a:avLst>
              <a:gd name="adj" fmla="val 1858"/>
            </a:avLst>
          </a:prstGeom>
          <a:effectLst/>
        </p:spPr>
      </p:pic>
    </p:spTree>
    <p:extLst>
      <p:ext uri="{BB962C8B-B14F-4D97-AF65-F5344CB8AC3E}">
        <p14:creationId xmlns:p14="http://schemas.microsoft.com/office/powerpoint/2010/main" val="3053405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38018814-941A-7D2C-D63A-7D177BEA5508}"/>
              </a:ext>
            </a:extLst>
          </p:cNvPr>
          <p:cNvPicPr>
            <a:picLocks noGrp="1" noChangeAspect="1"/>
          </p:cNvPicPr>
          <p:nvPr>
            <p:ph idx="1"/>
          </p:nvPr>
        </p:nvPicPr>
        <p:blipFill>
          <a:blip r:embed="rId2"/>
          <a:stretch>
            <a:fillRect/>
          </a:stretch>
        </p:blipFill>
        <p:spPr>
          <a:xfrm>
            <a:off x="1126066" y="1820321"/>
            <a:ext cx="10035037" cy="3211212"/>
          </a:xfrm>
          <a:prstGeom prst="rect">
            <a:avLst/>
          </a:prstGeom>
        </p:spPr>
      </p:pic>
    </p:spTree>
    <p:extLst>
      <p:ext uri="{BB962C8B-B14F-4D97-AF65-F5344CB8AC3E}">
        <p14:creationId xmlns:p14="http://schemas.microsoft.com/office/powerpoint/2010/main" val="143254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72C6E0B7-C37D-4D54-8F3E-8D9F9097F6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9" name="Freeform: Shape 13">
            <a:extLst>
              <a:ext uri="{FF2B5EF4-FFF2-40B4-BE49-F238E27FC236}">
                <a16:creationId xmlns:a16="http://schemas.microsoft.com/office/drawing/2014/main" id="{B7B653ED-BC47-4D34-B612-473D6AFAD0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6" name="Freeform 5">
            <a:extLst>
              <a:ext uri="{FF2B5EF4-FFF2-40B4-BE49-F238E27FC236}">
                <a16:creationId xmlns:a16="http://schemas.microsoft.com/office/drawing/2014/main" id="{B93D812D-BB26-4FDD-A218-F6F71E7376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Freeform 5">
            <a:extLst>
              <a:ext uri="{FF2B5EF4-FFF2-40B4-BE49-F238E27FC236}">
                <a16:creationId xmlns:a16="http://schemas.microsoft.com/office/drawing/2014/main" id="{EEA99C6C-BC37-4408-9F74-3DDB1060B7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C57FF135-08FC-F514-66F7-4EB213471639}"/>
              </a:ext>
            </a:extLst>
          </p:cNvPr>
          <p:cNvSpPr>
            <a:spLocks noGrp="1"/>
          </p:cNvSpPr>
          <p:nvPr>
            <p:ph type="title"/>
          </p:nvPr>
        </p:nvSpPr>
        <p:spPr>
          <a:xfrm>
            <a:off x="639098" y="629265"/>
            <a:ext cx="6072776" cy="1622322"/>
          </a:xfrm>
        </p:spPr>
        <p:txBody>
          <a:bodyPr>
            <a:normAutofit/>
          </a:bodyPr>
          <a:lstStyle/>
          <a:p>
            <a:r>
              <a:rPr lang="en-US" dirty="0">
                <a:solidFill>
                  <a:srgbClr val="FFFFFE"/>
                </a:solidFill>
              </a:rPr>
              <a:t>Evaluation Metrics</a:t>
            </a:r>
          </a:p>
        </p:txBody>
      </p:sp>
      <p:sp>
        <p:nvSpPr>
          <p:cNvPr id="20" name="Rectangle 19">
            <a:extLst>
              <a:ext uri="{FF2B5EF4-FFF2-40B4-BE49-F238E27FC236}">
                <a16:creationId xmlns:a16="http://schemas.microsoft.com/office/drawing/2014/main" id="{924C0032-B592-45AB-AD23-5A4BD369B60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89BF1F84-E7C7-42A7-911D-8E48AF6711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0C3CFCFE-6522-4333-8CB1-16DB80E7E9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553AD36-80B1-79AA-5D6C-4071992169BF}"/>
              </a:ext>
            </a:extLst>
          </p:cNvPr>
          <p:cNvSpPr>
            <a:spLocks noGrp="1"/>
          </p:cNvSpPr>
          <p:nvPr>
            <p:ph idx="1"/>
          </p:nvPr>
        </p:nvSpPr>
        <p:spPr>
          <a:xfrm>
            <a:off x="639098" y="2418735"/>
            <a:ext cx="6072776" cy="3811740"/>
          </a:xfrm>
        </p:spPr>
        <p:txBody>
          <a:bodyPr anchor="ctr">
            <a:normAutofit/>
          </a:bodyPr>
          <a:lstStyle/>
          <a:p>
            <a:pPr marL="0" indent="0">
              <a:buNone/>
            </a:pPr>
            <a:r>
              <a:rPr lang="en-US" b="1" u="sng" dirty="0">
                <a:solidFill>
                  <a:srgbClr val="FFFFFE"/>
                </a:solidFill>
              </a:rPr>
              <a:t>RMSE (Root Mean Square Error)</a:t>
            </a:r>
          </a:p>
          <a:p>
            <a:r>
              <a:rPr lang="en-US" b="1" dirty="0">
                <a:solidFill>
                  <a:srgbClr val="FFFFFE"/>
                </a:solidFill>
              </a:rPr>
              <a:t>Measures the difference between actual value and predicted value</a:t>
            </a:r>
          </a:p>
          <a:p>
            <a:r>
              <a:rPr lang="en-US" b="1" dirty="0">
                <a:solidFill>
                  <a:srgbClr val="FFFFFE"/>
                </a:solidFill>
              </a:rPr>
              <a:t>calculated by taking the square root of the mean of the squared differences between the predicted and actual values.</a:t>
            </a:r>
          </a:p>
          <a:p>
            <a:pPr marL="0" indent="0">
              <a:buNone/>
            </a:pPr>
            <a:endParaRPr lang="en-US" b="1" dirty="0">
              <a:solidFill>
                <a:srgbClr val="FFFFFE"/>
              </a:solidFill>
            </a:endParaRPr>
          </a:p>
          <a:p>
            <a:pPr marL="0" indent="0">
              <a:buNone/>
            </a:pPr>
            <a:endParaRPr lang="en-US" b="1" dirty="0">
              <a:solidFill>
                <a:srgbClr val="FFFFFE"/>
              </a:solidFill>
            </a:endParaRPr>
          </a:p>
          <a:p>
            <a:endParaRPr lang="en-US" b="1" dirty="0">
              <a:solidFill>
                <a:srgbClr val="FFFFFE"/>
              </a:solidFill>
            </a:endParaRPr>
          </a:p>
          <a:p>
            <a:pPr marL="0" indent="0">
              <a:buNone/>
            </a:pPr>
            <a:endParaRPr lang="en-US" b="1" dirty="0">
              <a:solidFill>
                <a:srgbClr val="FFFFFE"/>
              </a:solidFill>
            </a:endParaRPr>
          </a:p>
        </p:txBody>
      </p:sp>
      <p:pic>
        <p:nvPicPr>
          <p:cNvPr id="5" name="Picture 4">
            <a:extLst>
              <a:ext uri="{FF2B5EF4-FFF2-40B4-BE49-F238E27FC236}">
                <a16:creationId xmlns:a16="http://schemas.microsoft.com/office/drawing/2014/main" id="{30DF4990-070D-75AD-2EFE-E653442F9D2A}"/>
              </a:ext>
            </a:extLst>
          </p:cNvPr>
          <p:cNvPicPr>
            <a:picLocks noChangeAspect="1"/>
          </p:cNvPicPr>
          <p:nvPr/>
        </p:nvPicPr>
        <p:blipFill>
          <a:blip r:embed="rId2"/>
          <a:stretch>
            <a:fillRect/>
          </a:stretch>
        </p:blipFill>
        <p:spPr>
          <a:xfrm>
            <a:off x="1213942" y="4679260"/>
            <a:ext cx="4125317" cy="1378640"/>
          </a:xfrm>
          <a:prstGeom prst="rect">
            <a:avLst/>
          </a:prstGeom>
        </p:spPr>
      </p:pic>
      <p:pic>
        <p:nvPicPr>
          <p:cNvPr id="9" name="Picture 8">
            <a:extLst>
              <a:ext uri="{FF2B5EF4-FFF2-40B4-BE49-F238E27FC236}">
                <a16:creationId xmlns:a16="http://schemas.microsoft.com/office/drawing/2014/main" id="{3B301A54-7E19-021E-DA2D-9DE64A63E7B2}"/>
              </a:ext>
            </a:extLst>
          </p:cNvPr>
          <p:cNvPicPr>
            <a:picLocks noChangeAspect="1"/>
          </p:cNvPicPr>
          <p:nvPr/>
        </p:nvPicPr>
        <p:blipFill>
          <a:blip r:embed="rId3"/>
          <a:stretch>
            <a:fillRect/>
          </a:stretch>
        </p:blipFill>
        <p:spPr>
          <a:xfrm>
            <a:off x="7296150" y="1722475"/>
            <a:ext cx="4555608" cy="3884428"/>
          </a:xfrm>
          <a:prstGeom prst="rect">
            <a:avLst/>
          </a:prstGeom>
        </p:spPr>
      </p:pic>
    </p:spTree>
    <p:extLst>
      <p:ext uri="{BB962C8B-B14F-4D97-AF65-F5344CB8AC3E}">
        <p14:creationId xmlns:p14="http://schemas.microsoft.com/office/powerpoint/2010/main" val="3760076874"/>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EA8FC14-66B9-4B89-8A1A-B9DD527C4B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5">
            <a:extLst>
              <a:ext uri="{FF2B5EF4-FFF2-40B4-BE49-F238E27FC236}">
                <a16:creationId xmlns:a16="http://schemas.microsoft.com/office/drawing/2014/main" id="{FACC9E27-5F4A-4983-A2FD-83CFCD0696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8C0028B-4753-C6CA-BD4C-BF5535793D68}"/>
              </a:ext>
            </a:extLst>
          </p:cNvPr>
          <p:cNvSpPr>
            <a:spLocks noGrp="1"/>
          </p:cNvSpPr>
          <p:nvPr>
            <p:ph type="title"/>
          </p:nvPr>
        </p:nvSpPr>
        <p:spPr>
          <a:xfrm>
            <a:off x="755370" y="823784"/>
            <a:ext cx="3305351" cy="5212172"/>
          </a:xfrm>
        </p:spPr>
        <p:txBody>
          <a:bodyPr>
            <a:normAutofit/>
          </a:bodyPr>
          <a:lstStyle/>
          <a:p>
            <a:r>
              <a:rPr lang="en-US" sz="4000">
                <a:solidFill>
                  <a:srgbClr val="FFFFFE"/>
                </a:solidFill>
              </a:rPr>
              <a:t>Evaluation Metrics</a:t>
            </a:r>
            <a:endParaRPr lang="en-CA" sz="4000">
              <a:solidFill>
                <a:srgbClr val="FFFFFE"/>
              </a:solidFill>
            </a:endParaRPr>
          </a:p>
        </p:txBody>
      </p:sp>
      <p:sp>
        <p:nvSpPr>
          <p:cNvPr id="16" name="Rectangle 15">
            <a:extLst>
              <a:ext uri="{FF2B5EF4-FFF2-40B4-BE49-F238E27FC236}">
                <a16:creationId xmlns:a16="http://schemas.microsoft.com/office/drawing/2014/main" id="{AA3A77EB-D201-42BF-9FF2-6EC0E5C2619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C085B21-E2F7-7D0C-C13F-FDB3B12E729B}"/>
              </a:ext>
            </a:extLst>
          </p:cNvPr>
          <p:cNvSpPr>
            <a:spLocks noGrp="1"/>
          </p:cNvSpPr>
          <p:nvPr>
            <p:ph idx="1"/>
          </p:nvPr>
        </p:nvSpPr>
        <p:spPr>
          <a:xfrm>
            <a:off x="4719483" y="823784"/>
            <a:ext cx="6574593" cy="3363390"/>
          </a:xfrm>
        </p:spPr>
        <p:txBody>
          <a:bodyPr anchor="ctr">
            <a:normAutofit/>
          </a:bodyPr>
          <a:lstStyle/>
          <a:p>
            <a:pPr marL="0" indent="0">
              <a:buNone/>
            </a:pPr>
            <a:r>
              <a:rPr lang="en-US" b="1" u="sng" dirty="0">
                <a:solidFill>
                  <a:srgbClr val="FFFFFE"/>
                </a:solidFill>
              </a:rPr>
              <a:t>R squared - coefficient of determination</a:t>
            </a:r>
          </a:p>
          <a:p>
            <a:r>
              <a:rPr lang="en-US" dirty="0">
                <a:solidFill>
                  <a:srgbClr val="FFFFFE"/>
                </a:solidFill>
              </a:rPr>
              <a:t>commonly used evaluation metric for regression problems</a:t>
            </a:r>
          </a:p>
          <a:p>
            <a:r>
              <a:rPr lang="en-US" dirty="0">
                <a:solidFill>
                  <a:srgbClr val="FFFFFE"/>
                </a:solidFill>
              </a:rPr>
              <a:t>R-squared provides an indication of how well the regression model fits the data.</a:t>
            </a:r>
          </a:p>
          <a:p>
            <a:r>
              <a:rPr lang="en-US" dirty="0">
                <a:solidFill>
                  <a:srgbClr val="FFFFFE"/>
                </a:solidFill>
              </a:rPr>
              <a:t>R-squared used to determine Accuracy</a:t>
            </a:r>
          </a:p>
          <a:p>
            <a:r>
              <a:rPr lang="en-US" dirty="0">
                <a:solidFill>
                  <a:srgbClr val="FFFFFE"/>
                </a:solidFill>
              </a:rPr>
              <a:t>Ranges from 0 to 1</a:t>
            </a:r>
            <a:endParaRPr lang="en-CA" dirty="0">
              <a:solidFill>
                <a:srgbClr val="FFFFFE"/>
              </a:solidFill>
            </a:endParaRPr>
          </a:p>
        </p:txBody>
      </p:sp>
      <p:pic>
        <p:nvPicPr>
          <p:cNvPr id="7" name="Picture 6">
            <a:extLst>
              <a:ext uri="{FF2B5EF4-FFF2-40B4-BE49-F238E27FC236}">
                <a16:creationId xmlns:a16="http://schemas.microsoft.com/office/drawing/2014/main" id="{2447FF54-9268-A4BB-9D3D-686680A7826D}"/>
              </a:ext>
            </a:extLst>
          </p:cNvPr>
          <p:cNvPicPr>
            <a:picLocks noChangeAspect="1"/>
          </p:cNvPicPr>
          <p:nvPr/>
        </p:nvPicPr>
        <p:blipFill>
          <a:blip r:embed="rId2"/>
          <a:stretch>
            <a:fillRect/>
          </a:stretch>
        </p:blipFill>
        <p:spPr>
          <a:xfrm>
            <a:off x="8111616" y="4501116"/>
            <a:ext cx="3325014" cy="1533100"/>
          </a:xfrm>
          <a:prstGeom prst="roundRect">
            <a:avLst>
              <a:gd name="adj" fmla="val 1858"/>
            </a:avLst>
          </a:prstGeom>
          <a:effectLst/>
        </p:spPr>
      </p:pic>
      <p:pic>
        <p:nvPicPr>
          <p:cNvPr id="5" name="Picture 4">
            <a:extLst>
              <a:ext uri="{FF2B5EF4-FFF2-40B4-BE49-F238E27FC236}">
                <a16:creationId xmlns:a16="http://schemas.microsoft.com/office/drawing/2014/main" id="{CB40FD5C-3A95-B0E9-28FE-1E3E919DCA3E}"/>
              </a:ext>
            </a:extLst>
          </p:cNvPr>
          <p:cNvPicPr>
            <a:picLocks noChangeAspect="1"/>
          </p:cNvPicPr>
          <p:nvPr/>
        </p:nvPicPr>
        <p:blipFill>
          <a:blip r:embed="rId3"/>
          <a:stretch>
            <a:fillRect/>
          </a:stretch>
        </p:blipFill>
        <p:spPr>
          <a:xfrm>
            <a:off x="4366326" y="4501116"/>
            <a:ext cx="3305351" cy="1533100"/>
          </a:xfrm>
          <a:prstGeom prst="roundRect">
            <a:avLst>
              <a:gd name="adj" fmla="val 1858"/>
            </a:avLst>
          </a:prstGeom>
          <a:effectLst/>
        </p:spPr>
      </p:pic>
    </p:spTree>
    <p:extLst>
      <p:ext uri="{BB962C8B-B14F-4D97-AF65-F5344CB8AC3E}">
        <p14:creationId xmlns:p14="http://schemas.microsoft.com/office/powerpoint/2010/main" val="293122693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A91A2-93A3-D064-426B-09237379628B}"/>
              </a:ext>
            </a:extLst>
          </p:cNvPr>
          <p:cNvSpPr>
            <a:spLocks noGrp="1"/>
          </p:cNvSpPr>
          <p:nvPr>
            <p:ph type="title"/>
          </p:nvPr>
        </p:nvSpPr>
        <p:spPr/>
        <p:txBody>
          <a:bodyPr/>
          <a:lstStyle/>
          <a:p>
            <a:r>
              <a:rPr lang="en-US" dirty="0"/>
              <a:t>Model selection</a:t>
            </a:r>
            <a:endParaRPr lang="en-CA" dirty="0"/>
          </a:p>
        </p:txBody>
      </p:sp>
      <p:graphicFrame>
        <p:nvGraphicFramePr>
          <p:cNvPr id="5" name="Table 5">
            <a:extLst>
              <a:ext uri="{FF2B5EF4-FFF2-40B4-BE49-F238E27FC236}">
                <a16:creationId xmlns:a16="http://schemas.microsoft.com/office/drawing/2014/main" id="{59C7FC34-9C8A-B192-8B9D-A86328990B33}"/>
              </a:ext>
            </a:extLst>
          </p:cNvPr>
          <p:cNvGraphicFramePr>
            <a:graphicFrameLocks noGrp="1"/>
          </p:cNvGraphicFramePr>
          <p:nvPr>
            <p:ph idx="1"/>
            <p:extLst>
              <p:ext uri="{D42A27DB-BD31-4B8C-83A1-F6EECF244321}">
                <p14:modId xmlns:p14="http://schemas.microsoft.com/office/powerpoint/2010/main" val="3473895020"/>
              </p:ext>
            </p:extLst>
          </p:nvPr>
        </p:nvGraphicFramePr>
        <p:xfrm>
          <a:off x="1155700" y="2603500"/>
          <a:ext cx="8824910" cy="2931160"/>
        </p:xfrm>
        <a:graphic>
          <a:graphicData uri="http://schemas.openxmlformats.org/drawingml/2006/table">
            <a:tbl>
              <a:tblPr firstRow="1" bandRow="1">
                <a:tableStyleId>{5C22544A-7EE6-4342-B048-85BDC9FD1C3A}</a:tableStyleId>
              </a:tblPr>
              <a:tblGrid>
                <a:gridCol w="1764982">
                  <a:extLst>
                    <a:ext uri="{9D8B030D-6E8A-4147-A177-3AD203B41FA5}">
                      <a16:colId xmlns:a16="http://schemas.microsoft.com/office/drawing/2014/main" val="3943562272"/>
                    </a:ext>
                  </a:extLst>
                </a:gridCol>
                <a:gridCol w="1764982">
                  <a:extLst>
                    <a:ext uri="{9D8B030D-6E8A-4147-A177-3AD203B41FA5}">
                      <a16:colId xmlns:a16="http://schemas.microsoft.com/office/drawing/2014/main" val="437259655"/>
                    </a:ext>
                  </a:extLst>
                </a:gridCol>
                <a:gridCol w="1764982">
                  <a:extLst>
                    <a:ext uri="{9D8B030D-6E8A-4147-A177-3AD203B41FA5}">
                      <a16:colId xmlns:a16="http://schemas.microsoft.com/office/drawing/2014/main" val="3683900342"/>
                    </a:ext>
                  </a:extLst>
                </a:gridCol>
                <a:gridCol w="1764982">
                  <a:extLst>
                    <a:ext uri="{9D8B030D-6E8A-4147-A177-3AD203B41FA5}">
                      <a16:colId xmlns:a16="http://schemas.microsoft.com/office/drawing/2014/main" val="2294022378"/>
                    </a:ext>
                  </a:extLst>
                </a:gridCol>
                <a:gridCol w="1764982">
                  <a:extLst>
                    <a:ext uri="{9D8B030D-6E8A-4147-A177-3AD203B41FA5}">
                      <a16:colId xmlns:a16="http://schemas.microsoft.com/office/drawing/2014/main" val="351730487"/>
                    </a:ext>
                  </a:extLst>
                </a:gridCol>
              </a:tblGrid>
              <a:tr h="370840">
                <a:tc>
                  <a:txBody>
                    <a:bodyPr/>
                    <a:lstStyle/>
                    <a:p>
                      <a:r>
                        <a:rPr lang="en-US" dirty="0"/>
                        <a:t>MODEL</a:t>
                      </a:r>
                      <a:endParaRPr lang="en-CA" dirty="0"/>
                    </a:p>
                  </a:txBody>
                  <a:tcPr/>
                </a:tc>
                <a:tc>
                  <a:txBody>
                    <a:bodyPr/>
                    <a:lstStyle/>
                    <a:p>
                      <a:r>
                        <a:rPr lang="en-US" dirty="0"/>
                        <a:t>Train RMSE</a:t>
                      </a:r>
                      <a:endParaRPr lang="en-CA" dirty="0"/>
                    </a:p>
                  </a:txBody>
                  <a:tcPr/>
                </a:tc>
                <a:tc>
                  <a:txBody>
                    <a:bodyPr/>
                    <a:lstStyle/>
                    <a:p>
                      <a:r>
                        <a:rPr lang="en-US" dirty="0"/>
                        <a:t>Test RMSE</a:t>
                      </a:r>
                      <a:endParaRPr lang="en-CA" dirty="0"/>
                    </a:p>
                  </a:txBody>
                  <a:tcPr/>
                </a:tc>
                <a:tc>
                  <a:txBody>
                    <a:bodyPr/>
                    <a:lstStyle/>
                    <a:p>
                      <a:r>
                        <a:rPr lang="en-US" dirty="0"/>
                        <a:t>TRAIN R2</a:t>
                      </a:r>
                      <a:endParaRPr lang="en-CA" dirty="0"/>
                    </a:p>
                  </a:txBody>
                  <a:tcPr/>
                </a:tc>
                <a:tc>
                  <a:txBody>
                    <a:bodyPr/>
                    <a:lstStyle/>
                    <a:p>
                      <a:r>
                        <a:rPr lang="en-US" dirty="0"/>
                        <a:t>TEST R2</a:t>
                      </a:r>
                      <a:endParaRPr lang="en-CA" dirty="0"/>
                    </a:p>
                  </a:txBody>
                  <a:tcPr/>
                </a:tc>
                <a:extLst>
                  <a:ext uri="{0D108BD9-81ED-4DB2-BD59-A6C34878D82A}">
                    <a16:rowId xmlns:a16="http://schemas.microsoft.com/office/drawing/2014/main" val="3413525789"/>
                  </a:ext>
                </a:extLst>
              </a:tr>
              <a:tr h="370840">
                <a:tc>
                  <a:txBody>
                    <a:bodyPr/>
                    <a:lstStyle/>
                    <a:p>
                      <a:r>
                        <a:rPr lang="en-US" dirty="0"/>
                        <a:t>LINEAR REGRESSION</a:t>
                      </a:r>
                      <a:endParaRPr lang="en-CA" dirty="0"/>
                    </a:p>
                  </a:txBody>
                  <a:tcPr/>
                </a:tc>
                <a:tc>
                  <a:txBody>
                    <a:bodyPr/>
                    <a:lstStyle/>
                    <a:p>
                      <a:r>
                        <a:rPr lang="en-US" dirty="0"/>
                        <a:t>5.604427</a:t>
                      </a:r>
                      <a:endParaRPr lang="en-CA" dirty="0"/>
                    </a:p>
                  </a:txBody>
                  <a:tcPr/>
                </a:tc>
                <a:tc>
                  <a:txBody>
                    <a:bodyPr/>
                    <a:lstStyle/>
                    <a:p>
                      <a:r>
                        <a:rPr lang="en-US" dirty="0"/>
                        <a:t>6.772717</a:t>
                      </a:r>
                      <a:endParaRPr lang="en-CA" dirty="0"/>
                    </a:p>
                  </a:txBody>
                  <a:tcPr/>
                </a:tc>
                <a:tc>
                  <a:txBody>
                    <a:bodyPr/>
                    <a:lstStyle/>
                    <a:p>
                      <a:r>
                        <a:rPr lang="en-US" dirty="0"/>
                        <a:t>0.729071</a:t>
                      </a:r>
                      <a:endParaRPr lang="en-CA" dirty="0"/>
                    </a:p>
                  </a:txBody>
                  <a:tcPr/>
                </a:tc>
                <a:tc>
                  <a:txBody>
                    <a:bodyPr/>
                    <a:lstStyle/>
                    <a:p>
                      <a:r>
                        <a:rPr lang="en-US" dirty="0"/>
                        <a:t>0.680967</a:t>
                      </a:r>
                      <a:endParaRPr lang="en-CA" dirty="0"/>
                    </a:p>
                  </a:txBody>
                  <a:tcPr/>
                </a:tc>
                <a:extLst>
                  <a:ext uri="{0D108BD9-81ED-4DB2-BD59-A6C34878D82A}">
                    <a16:rowId xmlns:a16="http://schemas.microsoft.com/office/drawing/2014/main" val="324741820"/>
                  </a:ext>
                </a:extLst>
              </a:tr>
              <a:tr h="370840">
                <a:tc>
                  <a:txBody>
                    <a:bodyPr/>
                    <a:lstStyle/>
                    <a:p>
                      <a:r>
                        <a:rPr lang="en-US" dirty="0"/>
                        <a:t>POLYNOMIAL REGRESION</a:t>
                      </a:r>
                      <a:endParaRPr lang="en-CA" dirty="0"/>
                    </a:p>
                  </a:txBody>
                  <a:tcPr/>
                </a:tc>
                <a:tc>
                  <a:txBody>
                    <a:bodyPr/>
                    <a:lstStyle/>
                    <a:p>
                      <a:r>
                        <a:rPr lang="en-US" dirty="0"/>
                        <a:t>3.247105</a:t>
                      </a:r>
                      <a:endParaRPr lang="en-CA" dirty="0"/>
                    </a:p>
                  </a:txBody>
                  <a:tcPr/>
                </a:tc>
                <a:tc>
                  <a:txBody>
                    <a:bodyPr/>
                    <a:lstStyle/>
                    <a:p>
                      <a:r>
                        <a:rPr lang="en-US" dirty="0"/>
                        <a:t>4.995805</a:t>
                      </a:r>
                      <a:endParaRPr lang="en-CA" dirty="0"/>
                    </a:p>
                  </a:txBody>
                  <a:tcPr/>
                </a:tc>
                <a:tc>
                  <a:txBody>
                    <a:bodyPr/>
                    <a:lstStyle/>
                    <a:p>
                      <a:r>
                        <a:rPr lang="en-US" dirty="0">
                          <a:highlight>
                            <a:srgbClr val="FF00FF"/>
                          </a:highlight>
                        </a:rPr>
                        <a:t>0.909054</a:t>
                      </a:r>
                      <a:endParaRPr lang="en-CA" dirty="0">
                        <a:highlight>
                          <a:srgbClr val="FF00FF"/>
                        </a:highlight>
                      </a:endParaRPr>
                    </a:p>
                  </a:txBody>
                  <a:tcPr/>
                </a:tc>
                <a:tc>
                  <a:txBody>
                    <a:bodyPr/>
                    <a:lstStyle/>
                    <a:p>
                      <a:r>
                        <a:rPr lang="en-US" dirty="0">
                          <a:highlight>
                            <a:srgbClr val="FF00FF"/>
                          </a:highlight>
                        </a:rPr>
                        <a:t>0.826412</a:t>
                      </a:r>
                      <a:endParaRPr lang="en-CA" dirty="0">
                        <a:highlight>
                          <a:srgbClr val="FF00FF"/>
                        </a:highlight>
                      </a:endParaRPr>
                    </a:p>
                  </a:txBody>
                  <a:tcPr/>
                </a:tc>
                <a:extLst>
                  <a:ext uri="{0D108BD9-81ED-4DB2-BD59-A6C34878D82A}">
                    <a16:rowId xmlns:a16="http://schemas.microsoft.com/office/drawing/2014/main" val="10794247"/>
                  </a:ext>
                </a:extLst>
              </a:tr>
              <a:tr h="370840">
                <a:tc>
                  <a:txBody>
                    <a:bodyPr/>
                    <a:lstStyle/>
                    <a:p>
                      <a:r>
                        <a:rPr lang="en-US" dirty="0"/>
                        <a:t>Ridge regression</a:t>
                      </a:r>
                      <a:endParaRPr lang="en-CA" dirty="0"/>
                    </a:p>
                  </a:txBody>
                  <a:tcPr/>
                </a:tc>
                <a:tc>
                  <a:txBody>
                    <a:bodyPr/>
                    <a:lstStyle/>
                    <a:p>
                      <a:r>
                        <a:rPr lang="en-US" dirty="0"/>
                        <a:t>5.604511</a:t>
                      </a:r>
                      <a:endParaRPr lang="en-CA" dirty="0"/>
                    </a:p>
                  </a:txBody>
                  <a:tcPr/>
                </a:tc>
                <a:tc>
                  <a:txBody>
                    <a:bodyPr/>
                    <a:lstStyle/>
                    <a:p>
                      <a:r>
                        <a:rPr lang="en-US" dirty="0"/>
                        <a:t>6.77070</a:t>
                      </a:r>
                      <a:endParaRPr lang="en-CA" dirty="0"/>
                    </a:p>
                  </a:txBody>
                  <a:tcPr/>
                </a:tc>
                <a:tc>
                  <a:txBody>
                    <a:bodyPr/>
                    <a:lstStyle/>
                    <a:p>
                      <a:r>
                        <a:rPr lang="en-US" dirty="0"/>
                        <a:t>0.729063</a:t>
                      </a:r>
                      <a:endParaRPr lang="en-CA" dirty="0"/>
                    </a:p>
                  </a:txBody>
                  <a:tcPr/>
                </a:tc>
                <a:tc>
                  <a:txBody>
                    <a:bodyPr/>
                    <a:lstStyle/>
                    <a:p>
                      <a:r>
                        <a:rPr lang="en-US" dirty="0"/>
                        <a:t>0.826412</a:t>
                      </a:r>
                      <a:endParaRPr lang="en-CA" dirty="0"/>
                    </a:p>
                  </a:txBody>
                  <a:tcPr/>
                </a:tc>
                <a:extLst>
                  <a:ext uri="{0D108BD9-81ED-4DB2-BD59-A6C34878D82A}">
                    <a16:rowId xmlns:a16="http://schemas.microsoft.com/office/drawing/2014/main" val="16675714"/>
                  </a:ext>
                </a:extLst>
              </a:tr>
              <a:tr h="370840">
                <a:tc>
                  <a:txBody>
                    <a:bodyPr/>
                    <a:lstStyle/>
                    <a:p>
                      <a:r>
                        <a:rPr lang="en-US" dirty="0"/>
                        <a:t>Lasso regression</a:t>
                      </a:r>
                      <a:endParaRPr lang="en-CA" dirty="0"/>
                    </a:p>
                  </a:txBody>
                  <a:tcPr/>
                </a:tc>
                <a:tc>
                  <a:txBody>
                    <a:bodyPr/>
                    <a:lstStyle/>
                    <a:p>
                      <a:r>
                        <a:rPr lang="en-US" dirty="0"/>
                        <a:t>6.323072</a:t>
                      </a:r>
                      <a:endParaRPr lang="en-CA" dirty="0"/>
                    </a:p>
                  </a:txBody>
                  <a:tcPr/>
                </a:tc>
                <a:tc>
                  <a:txBody>
                    <a:bodyPr/>
                    <a:lstStyle/>
                    <a:p>
                      <a:r>
                        <a:rPr lang="en-US" dirty="0"/>
                        <a:t>7.437417</a:t>
                      </a:r>
                      <a:endParaRPr lang="en-CA" dirty="0"/>
                    </a:p>
                  </a:txBody>
                  <a:tcPr/>
                </a:tc>
                <a:tc>
                  <a:txBody>
                    <a:bodyPr/>
                    <a:lstStyle/>
                    <a:p>
                      <a:r>
                        <a:rPr lang="en-US" dirty="0"/>
                        <a:t>0.655135</a:t>
                      </a:r>
                      <a:endParaRPr lang="en-CA" dirty="0"/>
                    </a:p>
                  </a:txBody>
                  <a:tcPr/>
                </a:tc>
                <a:tc>
                  <a:txBody>
                    <a:bodyPr/>
                    <a:lstStyle/>
                    <a:p>
                      <a:r>
                        <a:rPr lang="en-US" dirty="0"/>
                        <a:t>0.615272</a:t>
                      </a:r>
                      <a:endParaRPr lang="en-CA" dirty="0"/>
                    </a:p>
                  </a:txBody>
                  <a:tcPr/>
                </a:tc>
                <a:extLst>
                  <a:ext uri="{0D108BD9-81ED-4DB2-BD59-A6C34878D82A}">
                    <a16:rowId xmlns:a16="http://schemas.microsoft.com/office/drawing/2014/main" val="1503907401"/>
                  </a:ext>
                </a:extLst>
              </a:tr>
            </a:tbl>
          </a:graphicData>
        </a:graphic>
      </p:graphicFrame>
    </p:spTree>
    <p:extLst>
      <p:ext uri="{BB962C8B-B14F-4D97-AF65-F5344CB8AC3E}">
        <p14:creationId xmlns:p14="http://schemas.microsoft.com/office/powerpoint/2010/main" val="3552168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D8B41-689B-C357-B0D9-92CA3A4C2C94}"/>
              </a:ext>
            </a:extLst>
          </p:cNvPr>
          <p:cNvSpPr>
            <a:spLocks noGrp="1"/>
          </p:cNvSpPr>
          <p:nvPr>
            <p:ph type="title"/>
          </p:nvPr>
        </p:nvSpPr>
        <p:spPr/>
        <p:txBody>
          <a:bodyPr/>
          <a:lstStyle/>
          <a:p>
            <a:r>
              <a:rPr lang="en-CA" dirty="0"/>
              <a:t>Model Performance (Accuracy):</a:t>
            </a:r>
            <a:endParaRPr lang="en-US" dirty="0"/>
          </a:p>
        </p:txBody>
      </p:sp>
      <p:pic>
        <p:nvPicPr>
          <p:cNvPr id="4" name="Picture 3">
            <a:extLst>
              <a:ext uri="{FF2B5EF4-FFF2-40B4-BE49-F238E27FC236}">
                <a16:creationId xmlns:a16="http://schemas.microsoft.com/office/drawing/2014/main" id="{8B806E2B-BC90-CACF-5570-CAA2041195B0}"/>
              </a:ext>
            </a:extLst>
          </p:cNvPr>
          <p:cNvPicPr>
            <a:picLocks noChangeAspect="1"/>
          </p:cNvPicPr>
          <p:nvPr/>
        </p:nvPicPr>
        <p:blipFill>
          <a:blip r:embed="rId2"/>
          <a:stretch>
            <a:fillRect/>
          </a:stretch>
        </p:blipFill>
        <p:spPr>
          <a:xfrm>
            <a:off x="2032390" y="2587796"/>
            <a:ext cx="7772799" cy="3883888"/>
          </a:xfrm>
          <a:prstGeom prst="rect">
            <a:avLst/>
          </a:prstGeom>
        </p:spPr>
      </p:pic>
    </p:spTree>
    <p:extLst>
      <p:ext uri="{BB962C8B-B14F-4D97-AF65-F5344CB8AC3E}">
        <p14:creationId xmlns:p14="http://schemas.microsoft.com/office/powerpoint/2010/main" val="997313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1EAC-EB75-97F0-7587-E070DD7B5ADD}"/>
              </a:ext>
            </a:extLst>
          </p:cNvPr>
          <p:cNvSpPr>
            <a:spLocks noGrp="1"/>
          </p:cNvSpPr>
          <p:nvPr>
            <p:ph type="title"/>
          </p:nvPr>
        </p:nvSpPr>
        <p:spPr>
          <a:xfrm>
            <a:off x="1154954" y="973668"/>
            <a:ext cx="8761413" cy="706964"/>
          </a:xfrm>
        </p:spPr>
        <p:txBody>
          <a:bodyPr>
            <a:normAutofit/>
          </a:bodyPr>
          <a:lstStyle/>
          <a:p>
            <a:r>
              <a:rPr lang="en-CA">
                <a:solidFill>
                  <a:srgbClr val="EBEBEB"/>
                </a:solidFill>
              </a:rPr>
              <a:t>Cross Validation</a:t>
            </a:r>
            <a:endParaRPr lang="en-US">
              <a:solidFill>
                <a:srgbClr val="EBEBEB"/>
              </a:solidFill>
            </a:endParaRPr>
          </a:p>
        </p:txBody>
      </p:sp>
      <p:sp>
        <p:nvSpPr>
          <p:cNvPr id="3" name="Content Placeholder 2">
            <a:extLst>
              <a:ext uri="{FF2B5EF4-FFF2-40B4-BE49-F238E27FC236}">
                <a16:creationId xmlns:a16="http://schemas.microsoft.com/office/drawing/2014/main" id="{B54DEB6C-B0BC-13A8-0522-88BC044B5C82}"/>
              </a:ext>
            </a:extLst>
          </p:cNvPr>
          <p:cNvSpPr>
            <a:spLocks noGrp="1"/>
          </p:cNvSpPr>
          <p:nvPr>
            <p:ph idx="1"/>
          </p:nvPr>
        </p:nvSpPr>
        <p:spPr>
          <a:xfrm>
            <a:off x="1154955" y="2603500"/>
            <a:ext cx="3481054" cy="3416300"/>
          </a:xfrm>
        </p:spPr>
        <p:txBody>
          <a:bodyPr anchor="ctr">
            <a:normAutofit/>
          </a:bodyPr>
          <a:lstStyle/>
          <a:p>
            <a:r>
              <a:rPr lang="en-US" sz="1600" b="1" dirty="0"/>
              <a:t>The dataset is divided into multiple subsets or "folds.“</a:t>
            </a:r>
          </a:p>
          <a:p>
            <a:endParaRPr lang="en-US" sz="1600" b="1" dirty="0"/>
          </a:p>
          <a:p>
            <a:r>
              <a:rPr lang="en-US" sz="1600" b="1" dirty="0"/>
              <a:t>The model is trained on a combination of folds and evaluated on the remaining fold.</a:t>
            </a:r>
          </a:p>
          <a:p>
            <a:endParaRPr lang="en-US" sz="1600" b="1" dirty="0"/>
          </a:p>
          <a:p>
            <a:r>
              <a:rPr lang="en-US" sz="1600" b="1" dirty="0"/>
              <a:t>This process is repeated multiple times, with each fold as the testing set once.</a:t>
            </a:r>
            <a:endParaRPr lang="en-CA" sz="1600" b="1" dirty="0"/>
          </a:p>
          <a:p>
            <a:endParaRPr lang="en-US" sz="1600" b="1" dirty="0"/>
          </a:p>
        </p:txBody>
      </p:sp>
      <p:pic>
        <p:nvPicPr>
          <p:cNvPr id="5" name="Picture 4">
            <a:extLst>
              <a:ext uri="{FF2B5EF4-FFF2-40B4-BE49-F238E27FC236}">
                <a16:creationId xmlns:a16="http://schemas.microsoft.com/office/drawing/2014/main" id="{6B32FACA-CA46-8390-67CB-023A15ECF740}"/>
              </a:ext>
            </a:extLst>
          </p:cNvPr>
          <p:cNvPicPr>
            <a:picLocks noChangeAspect="1"/>
          </p:cNvPicPr>
          <p:nvPr/>
        </p:nvPicPr>
        <p:blipFill>
          <a:blip r:embed="rId2"/>
          <a:stretch>
            <a:fillRect/>
          </a:stretch>
        </p:blipFill>
        <p:spPr>
          <a:xfrm>
            <a:off x="4795900" y="2603500"/>
            <a:ext cx="6882809" cy="316850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789422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3701-6002-BB83-D054-F131227F55AA}"/>
              </a:ext>
            </a:extLst>
          </p:cNvPr>
          <p:cNvSpPr>
            <a:spLocks noGrp="1"/>
          </p:cNvSpPr>
          <p:nvPr>
            <p:ph type="title"/>
          </p:nvPr>
        </p:nvSpPr>
        <p:spPr/>
        <p:txBody>
          <a:bodyPr/>
          <a:lstStyle/>
          <a:p>
            <a:r>
              <a:rPr lang="en-CA" dirty="0"/>
              <a:t>Conclusion:</a:t>
            </a:r>
            <a:endParaRPr lang="en-US" dirty="0"/>
          </a:p>
        </p:txBody>
      </p:sp>
      <p:sp>
        <p:nvSpPr>
          <p:cNvPr id="3" name="Content Placeholder 2">
            <a:extLst>
              <a:ext uri="{FF2B5EF4-FFF2-40B4-BE49-F238E27FC236}">
                <a16:creationId xmlns:a16="http://schemas.microsoft.com/office/drawing/2014/main" id="{54761391-B1B2-538F-1A15-66B5F7883B04}"/>
              </a:ext>
            </a:extLst>
          </p:cNvPr>
          <p:cNvSpPr>
            <a:spLocks noGrp="1"/>
          </p:cNvSpPr>
          <p:nvPr>
            <p:ph idx="1"/>
          </p:nvPr>
        </p:nvSpPr>
        <p:spPr>
          <a:xfrm>
            <a:off x="1154954" y="2789030"/>
            <a:ext cx="8825659" cy="3416300"/>
          </a:xfrm>
        </p:spPr>
        <p:txBody>
          <a:bodyPr/>
          <a:lstStyle/>
          <a:p>
            <a:r>
              <a:rPr lang="en-US" b="1" dirty="0"/>
              <a:t>In this project, a Polynomial Regression Model was successfully implemented employing various prominent algorithms from the Python libraries and modules.</a:t>
            </a:r>
          </a:p>
          <a:p>
            <a:r>
              <a:rPr lang="en-US" b="1" dirty="0"/>
              <a:t>After the collection of data was done, further processing of data was done. The null entries and missing data points were removed from the dataset and the categorical variables were also processed using the One Hot Encoding technique.</a:t>
            </a:r>
          </a:p>
          <a:p>
            <a:r>
              <a:rPr lang="en-US" b="1" dirty="0"/>
              <a:t>The r2 score of Polynomial Regression was 82% which is good and predictions were quite close to the original selling prices.</a:t>
            </a:r>
          </a:p>
        </p:txBody>
      </p:sp>
    </p:spTree>
    <p:extLst>
      <p:ext uri="{BB962C8B-B14F-4D97-AF65-F5344CB8AC3E}">
        <p14:creationId xmlns:p14="http://schemas.microsoft.com/office/powerpoint/2010/main" val="3949869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8B14-93BB-B75F-D0F7-DF4CF49A07E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BCC5199-51D7-532E-2220-C68C46B85560}"/>
              </a:ext>
            </a:extLst>
          </p:cNvPr>
          <p:cNvSpPr>
            <a:spLocks noGrp="1"/>
          </p:cNvSpPr>
          <p:nvPr>
            <p:ph idx="1"/>
          </p:nvPr>
        </p:nvSpPr>
        <p:spPr>
          <a:xfrm>
            <a:off x="1154954" y="2769427"/>
            <a:ext cx="8825659" cy="3803651"/>
          </a:xfrm>
        </p:spPr>
        <p:txBody>
          <a:bodyPr>
            <a:normAutofit/>
          </a:bodyPr>
          <a:lstStyle/>
          <a:p>
            <a:r>
              <a:rPr lang="en-US" b="1" dirty="0"/>
              <a:t>Cars24 is a leading online platform for buying and selling used cars. </a:t>
            </a:r>
          </a:p>
          <a:p>
            <a:endParaRPr lang="en-US" b="1" dirty="0"/>
          </a:p>
          <a:p>
            <a:r>
              <a:rPr lang="en-US" b="1" dirty="0"/>
              <a:t>With a vast network of sellers and a wide range of pre-owned vehicles, Cars24 offers a convenient and reliable way for individuals to find their ideal used car or sell their existing vehicle.</a:t>
            </a:r>
          </a:p>
          <a:p>
            <a:endParaRPr lang="en-US" b="1" dirty="0"/>
          </a:p>
          <a:p>
            <a:r>
              <a:rPr lang="en-US" b="1" dirty="0"/>
              <a:t>It offers a comprehensive database of used cars, allowing users to browse through various makes, models, and price ranges to find the perfect match for their needs and budget.</a:t>
            </a:r>
          </a:p>
          <a:p>
            <a:endParaRPr lang="en-US" b="1" dirty="0"/>
          </a:p>
        </p:txBody>
      </p:sp>
    </p:spTree>
    <p:extLst>
      <p:ext uri="{BB962C8B-B14F-4D97-AF65-F5344CB8AC3E}">
        <p14:creationId xmlns:p14="http://schemas.microsoft.com/office/powerpoint/2010/main" val="927934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A8BB-BDAE-A7C3-1611-3393451484EA}"/>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8E40887B-CE79-4B03-4B00-512D83821003}"/>
              </a:ext>
            </a:extLst>
          </p:cNvPr>
          <p:cNvSpPr>
            <a:spLocks noGrp="1"/>
          </p:cNvSpPr>
          <p:nvPr>
            <p:ph idx="1"/>
          </p:nvPr>
        </p:nvSpPr>
        <p:spPr>
          <a:xfrm>
            <a:off x="1122830" y="2735041"/>
            <a:ext cx="8825659" cy="3416300"/>
          </a:xfrm>
        </p:spPr>
        <p:txBody>
          <a:bodyPr>
            <a:normAutofit lnSpcReduction="10000"/>
          </a:bodyPr>
          <a:lstStyle/>
          <a:p>
            <a:r>
              <a:rPr lang="en-US" b="1" dirty="0"/>
              <a:t>Develop a machine learning model to accurately predict the prices of used cars based on their features, providing valuable insights to buyers and sellers in the used car market</a:t>
            </a:r>
            <a:r>
              <a:rPr lang="en-US" b="1" dirty="0" smtClean="0"/>
              <a:t>.</a:t>
            </a:r>
          </a:p>
          <a:p>
            <a:r>
              <a:rPr lang="en-US" b="1" dirty="0"/>
              <a:t>Identify the key factors influencing the price of used cars by analyzing the relationships between features such as year, kilometers driven, fuel type, transmission, engine specifications, and power</a:t>
            </a:r>
            <a:r>
              <a:rPr lang="en-US" b="1" dirty="0" smtClean="0"/>
              <a:t>.</a:t>
            </a:r>
            <a:endParaRPr lang="en-US" b="1" dirty="0"/>
          </a:p>
          <a:p>
            <a:r>
              <a:rPr lang="en-US" b="1" dirty="0"/>
              <a:t>Evaluate and compare the performance of different regression algorithms, such as linear regression, lasso regression, and ridge regression, to determine the most suitable model for predicting car prices in this specific dataset</a:t>
            </a:r>
            <a:r>
              <a:rPr lang="en-US" b="1" dirty="0" smtClean="0"/>
              <a:t>.</a:t>
            </a:r>
            <a:endParaRPr lang="en-US" b="1" dirty="0"/>
          </a:p>
          <a:p>
            <a:r>
              <a:rPr lang="en-US" b="1" dirty="0"/>
              <a:t>Providing graphical comparisons to provide a better view.</a:t>
            </a:r>
          </a:p>
        </p:txBody>
      </p:sp>
    </p:spTree>
    <p:extLst>
      <p:ext uri="{BB962C8B-B14F-4D97-AF65-F5344CB8AC3E}">
        <p14:creationId xmlns:p14="http://schemas.microsoft.com/office/powerpoint/2010/main" val="3604362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FBA31-89C7-BE2B-549C-5F3A449E6699}"/>
              </a:ext>
            </a:extLst>
          </p:cNvPr>
          <p:cNvSpPr>
            <a:spLocks noGrp="1"/>
          </p:cNvSpPr>
          <p:nvPr>
            <p:ph type="title"/>
          </p:nvPr>
        </p:nvSpPr>
        <p:spPr>
          <a:xfrm>
            <a:off x="1139687" y="1693333"/>
            <a:ext cx="4277967" cy="1735667"/>
          </a:xfrm>
        </p:spPr>
        <p:txBody>
          <a:bodyPr/>
          <a:lstStyle/>
          <a:p>
            <a:r>
              <a:rPr lang="en-US" dirty="0"/>
              <a:t>TECHNOLOGY USED</a:t>
            </a:r>
          </a:p>
        </p:txBody>
      </p:sp>
      <p:sp>
        <p:nvSpPr>
          <p:cNvPr id="4" name="Text Placeholder 3">
            <a:extLst>
              <a:ext uri="{FF2B5EF4-FFF2-40B4-BE49-F238E27FC236}">
                <a16:creationId xmlns:a16="http://schemas.microsoft.com/office/drawing/2014/main" id="{AA4254EA-B07F-5BE5-13F4-D65A274D3C12}"/>
              </a:ext>
            </a:extLst>
          </p:cNvPr>
          <p:cNvSpPr>
            <a:spLocks noGrp="1"/>
          </p:cNvSpPr>
          <p:nvPr>
            <p:ph type="body" sz="half" idx="2"/>
          </p:nvPr>
        </p:nvSpPr>
        <p:spPr>
          <a:xfrm>
            <a:off x="7012415" y="2057399"/>
            <a:ext cx="3859212" cy="3322983"/>
          </a:xfrm>
        </p:spPr>
        <p:txBody>
          <a:bodyPr>
            <a:normAutofit lnSpcReduction="10000"/>
          </a:bodyPr>
          <a:lstStyle/>
          <a:p>
            <a:r>
              <a:rPr lang="en-US" sz="2000" b="1" dirty="0"/>
              <a:t>PANDAS</a:t>
            </a:r>
          </a:p>
          <a:p>
            <a:r>
              <a:rPr lang="en-US" sz="2000" b="1" dirty="0"/>
              <a:t>SCIKIT-LEARN</a:t>
            </a:r>
          </a:p>
          <a:p>
            <a:r>
              <a:rPr lang="en-US" sz="2000" b="1" dirty="0"/>
              <a:t>MATPLOTLIB</a:t>
            </a:r>
          </a:p>
          <a:p>
            <a:r>
              <a:rPr lang="en-US" sz="2000" b="1" dirty="0"/>
              <a:t>SEABORN</a:t>
            </a:r>
          </a:p>
          <a:p>
            <a:r>
              <a:rPr lang="en-US" sz="2000" b="1" dirty="0"/>
              <a:t>NUMPY</a:t>
            </a:r>
          </a:p>
          <a:p>
            <a:r>
              <a:rPr lang="en-US" sz="2000" b="1" dirty="0"/>
              <a:t>LINEAR REGRESSION</a:t>
            </a:r>
          </a:p>
          <a:p>
            <a:r>
              <a:rPr lang="en-US" sz="2000" b="1" dirty="0"/>
              <a:t>SKLEARN</a:t>
            </a:r>
          </a:p>
          <a:p>
            <a:r>
              <a:rPr lang="en-US" sz="2000" b="1" dirty="0"/>
              <a:t>PLOTLY</a:t>
            </a:r>
          </a:p>
          <a:p>
            <a:endParaRPr lang="en-US" dirty="0"/>
          </a:p>
        </p:txBody>
      </p:sp>
    </p:spTree>
    <p:extLst>
      <p:ext uri="{BB962C8B-B14F-4D97-AF65-F5344CB8AC3E}">
        <p14:creationId xmlns:p14="http://schemas.microsoft.com/office/powerpoint/2010/main" val="180094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00EA-151F-3F19-8688-9EE18E773852}"/>
              </a:ext>
            </a:extLst>
          </p:cNvPr>
          <p:cNvSpPr>
            <a:spLocks noGrp="1"/>
          </p:cNvSpPr>
          <p:nvPr>
            <p:ph type="title"/>
          </p:nvPr>
        </p:nvSpPr>
        <p:spPr/>
        <p:txBody>
          <a:bodyPr/>
          <a:lstStyle/>
          <a:p>
            <a:r>
              <a:rPr lang="en-US" dirty="0"/>
              <a:t>SYSTEM DESIGN</a:t>
            </a:r>
          </a:p>
        </p:txBody>
      </p:sp>
      <p:sp>
        <p:nvSpPr>
          <p:cNvPr id="3" name="Content Placeholder 2">
            <a:extLst>
              <a:ext uri="{FF2B5EF4-FFF2-40B4-BE49-F238E27FC236}">
                <a16:creationId xmlns:a16="http://schemas.microsoft.com/office/drawing/2014/main" id="{E1CFB4B9-C806-04AC-442D-85FA1B7E6911}"/>
              </a:ext>
            </a:extLst>
          </p:cNvPr>
          <p:cNvSpPr>
            <a:spLocks noGrp="1"/>
          </p:cNvSpPr>
          <p:nvPr>
            <p:ph idx="1"/>
          </p:nvPr>
        </p:nvSpPr>
        <p:spPr>
          <a:xfrm>
            <a:off x="1154954" y="2790040"/>
            <a:ext cx="8825659" cy="1040848"/>
          </a:xfrm>
        </p:spPr>
        <p:txBody>
          <a:bodyPr>
            <a:normAutofit/>
          </a:bodyPr>
          <a:lstStyle/>
          <a:p>
            <a:r>
              <a:rPr lang="en-US" b="1" dirty="0"/>
              <a:t>A data flow diagram shows the way information flows through a process or system. It includes data inputs and outputs; data stores and the various sub processes the data moves. </a:t>
            </a:r>
          </a:p>
        </p:txBody>
      </p:sp>
      <p:pic>
        <p:nvPicPr>
          <p:cNvPr id="7" name="Picture 6">
            <a:extLst>
              <a:ext uri="{FF2B5EF4-FFF2-40B4-BE49-F238E27FC236}">
                <a16:creationId xmlns:a16="http://schemas.microsoft.com/office/drawing/2014/main" id="{5EF29002-388C-EF7B-9313-92AEE8A7ACA1}"/>
              </a:ext>
            </a:extLst>
          </p:cNvPr>
          <p:cNvPicPr>
            <a:picLocks noChangeAspect="1"/>
          </p:cNvPicPr>
          <p:nvPr/>
        </p:nvPicPr>
        <p:blipFill>
          <a:blip r:embed="rId2"/>
          <a:stretch>
            <a:fillRect/>
          </a:stretch>
        </p:blipFill>
        <p:spPr>
          <a:xfrm>
            <a:off x="2216426" y="3931707"/>
            <a:ext cx="6248400" cy="1952625"/>
          </a:xfrm>
          <a:prstGeom prst="rect">
            <a:avLst/>
          </a:prstGeom>
        </p:spPr>
      </p:pic>
    </p:spTree>
    <p:extLst>
      <p:ext uri="{BB962C8B-B14F-4D97-AF65-F5344CB8AC3E}">
        <p14:creationId xmlns:p14="http://schemas.microsoft.com/office/powerpoint/2010/main" val="1013999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E5B4-D52D-23A6-2910-9B0867DB668A}"/>
              </a:ext>
            </a:extLst>
          </p:cNvPr>
          <p:cNvSpPr>
            <a:spLocks noGrp="1"/>
          </p:cNvSpPr>
          <p:nvPr>
            <p:ph type="title"/>
          </p:nvPr>
        </p:nvSpPr>
        <p:spPr/>
        <p:txBody>
          <a:bodyPr/>
          <a:lstStyle/>
          <a:p>
            <a:r>
              <a:rPr lang="en-US" dirty="0"/>
              <a:t>SYSTEM DESIGN</a:t>
            </a:r>
          </a:p>
        </p:txBody>
      </p:sp>
      <p:sp>
        <p:nvSpPr>
          <p:cNvPr id="3" name="Content Placeholder 2">
            <a:extLst>
              <a:ext uri="{FF2B5EF4-FFF2-40B4-BE49-F238E27FC236}">
                <a16:creationId xmlns:a16="http://schemas.microsoft.com/office/drawing/2014/main" id="{5002129E-106B-45BF-7594-236D468E801C}"/>
              </a:ext>
            </a:extLst>
          </p:cNvPr>
          <p:cNvSpPr>
            <a:spLocks noGrp="1"/>
          </p:cNvSpPr>
          <p:nvPr>
            <p:ph idx="1"/>
          </p:nvPr>
        </p:nvSpPr>
        <p:spPr>
          <a:xfrm>
            <a:off x="609600" y="3067692"/>
            <a:ext cx="4081670" cy="2935909"/>
          </a:xfrm>
        </p:spPr>
        <p:txBody>
          <a:bodyPr>
            <a:normAutofit fontScale="92500" lnSpcReduction="10000"/>
          </a:bodyPr>
          <a:lstStyle/>
          <a:p>
            <a:r>
              <a:rPr lang="en-US" b="1" dirty="0"/>
              <a:t>True data is noisy, therefore, it is necessary to clean data to obtain actual information.</a:t>
            </a:r>
          </a:p>
          <a:p>
            <a:r>
              <a:rPr lang="en-US" b="1" dirty="0"/>
              <a:t>Different process are carried out  such as manual encoding and one hot encoding.</a:t>
            </a:r>
          </a:p>
          <a:p>
            <a:r>
              <a:rPr lang="en-US" b="1" dirty="0"/>
              <a:t>Feature extraction is performed to extract necessary features.</a:t>
            </a:r>
          </a:p>
          <a:p>
            <a:r>
              <a:rPr lang="en-US" b="1" dirty="0"/>
              <a:t>Linear regression modelling is used to train the dataset.</a:t>
            </a:r>
          </a:p>
        </p:txBody>
      </p:sp>
      <p:pic>
        <p:nvPicPr>
          <p:cNvPr id="9" name="Picture 8">
            <a:extLst>
              <a:ext uri="{FF2B5EF4-FFF2-40B4-BE49-F238E27FC236}">
                <a16:creationId xmlns:a16="http://schemas.microsoft.com/office/drawing/2014/main" id="{84918732-5CBA-68B3-63E4-857D64365FB6}"/>
              </a:ext>
            </a:extLst>
          </p:cNvPr>
          <p:cNvPicPr>
            <a:picLocks noChangeAspect="1"/>
          </p:cNvPicPr>
          <p:nvPr/>
        </p:nvPicPr>
        <p:blipFill>
          <a:blip r:embed="rId2"/>
          <a:stretch>
            <a:fillRect/>
          </a:stretch>
        </p:blipFill>
        <p:spPr>
          <a:xfrm>
            <a:off x="4053924" y="3335496"/>
            <a:ext cx="7515225" cy="2400300"/>
          </a:xfrm>
          <a:prstGeom prst="rect">
            <a:avLst/>
          </a:prstGeom>
        </p:spPr>
      </p:pic>
    </p:spTree>
    <p:extLst>
      <p:ext uri="{BB962C8B-B14F-4D97-AF65-F5344CB8AC3E}">
        <p14:creationId xmlns:p14="http://schemas.microsoft.com/office/powerpoint/2010/main" val="252502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503EB0F-2257-4A3E-A73B-E1DE769B459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77012B2A-0D78-433A-8C68-8889D3DCDDA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670D6F2B-93AF-47D6-9378-5E54BE0AC6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56981798-4550-46DA-9172-4846E2FB66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2EB7D3-3AD8-4ED1-9E1A-2906E14635E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15103384-7FFE-3A28-3626-E04283C390ED}"/>
              </a:ext>
            </a:extLst>
          </p:cNvPr>
          <p:cNvSpPr>
            <a:spLocks noGrp="1"/>
          </p:cNvSpPr>
          <p:nvPr>
            <p:ph type="title"/>
          </p:nvPr>
        </p:nvSpPr>
        <p:spPr>
          <a:xfrm>
            <a:off x="561110" y="1241266"/>
            <a:ext cx="4089633" cy="3153753"/>
          </a:xfrm>
        </p:spPr>
        <p:txBody>
          <a:bodyPr vert="horz" lIns="91440" tIns="45720" rIns="91440" bIns="45720" rtlCol="0" anchor="b">
            <a:normAutofit/>
          </a:bodyPr>
          <a:lstStyle/>
          <a:p>
            <a:r>
              <a:rPr lang="en-US" sz="3800">
                <a:solidFill>
                  <a:schemeClr val="tx2"/>
                </a:solidFill>
              </a:rPr>
              <a:t>METHODOLOGY</a:t>
            </a:r>
          </a:p>
        </p:txBody>
      </p:sp>
      <p:pic>
        <p:nvPicPr>
          <p:cNvPr id="3" name="Picture 2">
            <a:extLst>
              <a:ext uri="{FF2B5EF4-FFF2-40B4-BE49-F238E27FC236}">
                <a16:creationId xmlns:a16="http://schemas.microsoft.com/office/drawing/2014/main" id="{0963B5E8-C4F2-7315-C37C-04B99E768FB3}"/>
              </a:ext>
            </a:extLst>
          </p:cNvPr>
          <p:cNvPicPr>
            <a:picLocks noChangeAspect="1"/>
          </p:cNvPicPr>
          <p:nvPr/>
        </p:nvPicPr>
        <p:blipFill rotWithShape="1">
          <a:blip r:embed="rId3"/>
          <a:srcRect l="5644" r="3360" b="-2"/>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19"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Tree>
    <p:extLst>
      <p:ext uri="{BB962C8B-B14F-4D97-AF65-F5344CB8AC3E}">
        <p14:creationId xmlns:p14="http://schemas.microsoft.com/office/powerpoint/2010/main" val="372061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1232</TotalTime>
  <Words>1142</Words>
  <Application>Microsoft Office PowerPoint</Application>
  <PresentationFormat>Widescreen</PresentationFormat>
  <Paragraphs>163</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Century Gothic</vt:lpstr>
      <vt:lpstr>Wingdings</vt:lpstr>
      <vt:lpstr>Wingdings 3</vt:lpstr>
      <vt:lpstr>Ion Boardroom</vt:lpstr>
      <vt:lpstr>Assignment-1 </vt:lpstr>
      <vt:lpstr>PowerPoint Presentation</vt:lpstr>
      <vt:lpstr>AGENDA</vt:lpstr>
      <vt:lpstr>INTRODUCTION</vt:lpstr>
      <vt:lpstr>OBJECTIVE</vt:lpstr>
      <vt:lpstr>TECHNOLOGY USED</vt:lpstr>
      <vt:lpstr>SYSTEM DESIGN</vt:lpstr>
      <vt:lpstr>SYSTEM DESIGN</vt:lpstr>
      <vt:lpstr>METHODOLOGY</vt:lpstr>
      <vt:lpstr>DATASET</vt:lpstr>
      <vt:lpstr>Dataset Understanding</vt:lpstr>
      <vt:lpstr>Data preprocessing</vt:lpstr>
      <vt:lpstr>Data Cleaning</vt:lpstr>
      <vt:lpstr>Data Wrangling</vt:lpstr>
      <vt:lpstr>Encoding</vt:lpstr>
      <vt:lpstr>Feature Selection</vt:lpstr>
      <vt:lpstr>Data Visualization</vt:lpstr>
      <vt:lpstr>Univariate Analysis</vt:lpstr>
      <vt:lpstr>Univariate Analysis</vt:lpstr>
      <vt:lpstr>Univariate ANALYSIS</vt:lpstr>
      <vt:lpstr>Bivariate Analysis</vt:lpstr>
      <vt:lpstr>Train/Test Split</vt:lpstr>
      <vt:lpstr>Modelling</vt:lpstr>
      <vt:lpstr>Linear regression</vt:lpstr>
      <vt:lpstr>Polynomial regression</vt:lpstr>
      <vt:lpstr>Regularization</vt:lpstr>
      <vt:lpstr>Types of Regularization</vt:lpstr>
      <vt:lpstr>1.Lasso regression</vt:lpstr>
      <vt:lpstr>2.Ridge regression</vt:lpstr>
      <vt:lpstr>PowerPoint Presentation</vt:lpstr>
      <vt:lpstr>PowerPoint Presentation</vt:lpstr>
      <vt:lpstr>Evaluation Metrics</vt:lpstr>
      <vt:lpstr>Evaluation Metrics</vt:lpstr>
      <vt:lpstr>Model selection</vt:lpstr>
      <vt:lpstr>Model Performance (Accuracy):</vt:lpstr>
      <vt:lpstr>Cross Validation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Dataset Understanding</dc:title>
  <dc:creator>Dell</dc:creator>
  <cp:lastModifiedBy>Dell</cp:lastModifiedBy>
  <cp:revision>16</cp:revision>
  <dcterms:created xsi:type="dcterms:W3CDTF">2023-07-07T01:57:00Z</dcterms:created>
  <dcterms:modified xsi:type="dcterms:W3CDTF">2023-07-08T06:30:54Z</dcterms:modified>
</cp:coreProperties>
</file>